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257" r:id="rId3"/>
    <p:sldId id="270" r:id="rId4"/>
    <p:sldId id="259" r:id="rId5"/>
    <p:sldId id="258" r:id="rId6"/>
    <p:sldId id="332" r:id="rId7"/>
    <p:sldId id="267" r:id="rId8"/>
    <p:sldId id="268" r:id="rId9"/>
    <p:sldId id="269" r:id="rId10"/>
    <p:sldId id="271" r:id="rId11"/>
    <p:sldId id="274" r:id="rId12"/>
    <p:sldId id="278" r:id="rId13"/>
    <p:sldId id="279" r:id="rId14"/>
    <p:sldId id="280" r:id="rId15"/>
    <p:sldId id="272" r:id="rId16"/>
    <p:sldId id="273" r:id="rId17"/>
    <p:sldId id="275" r:id="rId18"/>
    <p:sldId id="276" r:id="rId19"/>
    <p:sldId id="277" r:id="rId20"/>
    <p:sldId id="328" r:id="rId21"/>
    <p:sldId id="329" r:id="rId22"/>
    <p:sldId id="353" r:id="rId23"/>
    <p:sldId id="330" r:id="rId24"/>
    <p:sldId id="356" r:id="rId25"/>
    <p:sldId id="281" r:id="rId26"/>
    <p:sldId id="364" r:id="rId27"/>
    <p:sldId id="365" r:id="rId28"/>
    <p:sldId id="337" r:id="rId29"/>
    <p:sldId id="352" r:id="rId30"/>
    <p:sldId id="266" r:id="rId31"/>
    <p:sldId id="264" r:id="rId32"/>
    <p:sldId id="265" r:id="rId33"/>
    <p:sldId id="336" r:id="rId34"/>
    <p:sldId id="293" r:id="rId35"/>
    <p:sldId id="294" r:id="rId36"/>
    <p:sldId id="295" r:id="rId37"/>
    <p:sldId id="299" r:id="rId38"/>
    <p:sldId id="297" r:id="rId39"/>
    <p:sldId id="298" r:id="rId40"/>
    <p:sldId id="285" r:id="rId41"/>
    <p:sldId id="287" r:id="rId42"/>
    <p:sldId id="286" r:id="rId43"/>
    <p:sldId id="291" r:id="rId44"/>
    <p:sldId id="292" r:id="rId45"/>
    <p:sldId id="351" r:id="rId46"/>
    <p:sldId id="349" r:id="rId47"/>
    <p:sldId id="335" r:id="rId48"/>
    <p:sldId id="338" r:id="rId49"/>
    <p:sldId id="343" r:id="rId50"/>
    <p:sldId id="341" r:id="rId51"/>
    <p:sldId id="342" r:id="rId52"/>
    <p:sldId id="344" r:id="rId53"/>
    <p:sldId id="345" r:id="rId54"/>
    <p:sldId id="350" r:id="rId55"/>
    <p:sldId id="347" r:id="rId56"/>
    <p:sldId id="302" r:id="rId57"/>
    <p:sldId id="301" r:id="rId58"/>
    <p:sldId id="303" r:id="rId59"/>
    <p:sldId id="305" r:id="rId60"/>
    <p:sldId id="309" r:id="rId61"/>
    <p:sldId id="296" r:id="rId62"/>
    <p:sldId id="306" r:id="rId63"/>
    <p:sldId id="331" r:id="rId64"/>
    <p:sldId id="307" r:id="rId65"/>
    <p:sldId id="310" r:id="rId66"/>
    <p:sldId id="311" r:id="rId67"/>
    <p:sldId id="312" r:id="rId68"/>
    <p:sldId id="313" r:id="rId69"/>
    <p:sldId id="314" r:id="rId70"/>
    <p:sldId id="315" r:id="rId71"/>
    <p:sldId id="316" r:id="rId72"/>
    <p:sldId id="333" r:id="rId73"/>
    <p:sldId id="283" r:id="rId74"/>
    <p:sldId id="282" r:id="rId75"/>
    <p:sldId id="358" r:id="rId76"/>
    <p:sldId id="262" r:id="rId77"/>
    <p:sldId id="366" r:id="rId78"/>
    <p:sldId id="367" r:id="rId79"/>
    <p:sldId id="368" r:id="rId80"/>
    <p:sldId id="369" r:id="rId81"/>
    <p:sldId id="325" r:id="rId82"/>
    <p:sldId id="308" r:id="rId83"/>
    <p:sldId id="317" r:id="rId84"/>
    <p:sldId id="318" r:id="rId85"/>
    <p:sldId id="319" r:id="rId86"/>
    <p:sldId id="320" r:id="rId87"/>
    <p:sldId id="322" r:id="rId88"/>
    <p:sldId id="321" r:id="rId89"/>
    <p:sldId id="323" r:id="rId90"/>
    <p:sldId id="354" r:id="rId91"/>
    <p:sldId id="355" r:id="rId92"/>
    <p:sldId id="324" r:id="rId93"/>
    <p:sldId id="357" r:id="rId9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Начало" id="{DDEDA7B5-2B9C-4019-B7C2-2CEDAC226637}">
          <p14:sldIdLst>
            <p14:sldId id="256"/>
            <p14:sldId id="257"/>
          </p14:sldIdLst>
        </p14:section>
        <p14:section name="Вводная часть" id="{FE6AFF3D-C5C1-4CD8-B949-9D8A179B74AB}">
          <p14:sldIdLst>
            <p14:sldId id="270"/>
            <p14:sldId id="259"/>
            <p14:sldId id="258"/>
          </p14:sldIdLst>
        </p14:section>
        <p14:section name="Типы данных" id="{D4B0FD9C-806C-4479-93F6-F39507B086E8}">
          <p14:sldIdLst>
            <p14:sldId id="332"/>
            <p14:sldId id="267"/>
            <p14:sldId id="268"/>
            <p14:sldId id="269"/>
            <p14:sldId id="271"/>
            <p14:sldId id="274"/>
            <p14:sldId id="278"/>
            <p14:sldId id="279"/>
            <p14:sldId id="280"/>
            <p14:sldId id="272"/>
            <p14:sldId id="273"/>
            <p14:sldId id="275"/>
            <p14:sldId id="276"/>
            <p14:sldId id="277"/>
            <p14:sldId id="328"/>
            <p14:sldId id="329"/>
            <p14:sldId id="353"/>
            <p14:sldId id="330"/>
            <p14:sldId id="356"/>
          </p14:sldIdLst>
        </p14:section>
        <p14:section name="Операторы и модуль математики" id="{BDB8BD76-55A3-45DC-9686-E8D8D460FF72}">
          <p14:sldIdLst>
            <p14:sldId id="281"/>
            <p14:sldId id="364"/>
            <p14:sldId id="365"/>
            <p14:sldId id="337"/>
            <p14:sldId id="352"/>
          </p14:sldIdLst>
        </p14:section>
        <p14:section name="Ввод и вывод в консоль" id="{F07D901D-1E23-4520-87A1-7F1A75FEA8BC}">
          <p14:sldIdLst>
            <p14:sldId id="266"/>
            <p14:sldId id="264"/>
            <p14:sldId id="265"/>
            <p14:sldId id="336"/>
            <p14:sldId id="293"/>
            <p14:sldId id="294"/>
            <p14:sldId id="295"/>
            <p14:sldId id="299"/>
          </p14:sldIdLst>
        </p14:section>
        <p14:section name="Условная инструкция" id="{D04CD9D0-E541-4475-9987-D41CF73E0767}">
          <p14:sldIdLst>
            <p14:sldId id="297"/>
            <p14:sldId id="298"/>
            <p14:sldId id="285"/>
            <p14:sldId id="287"/>
            <p14:sldId id="286"/>
            <p14:sldId id="291"/>
            <p14:sldId id="292"/>
          </p14:sldIdLst>
        </p14:section>
        <p14:section name="Оформление кода" id="{BA2FA650-6569-4813-B782-CB1F9DAB05E0}">
          <p14:sldIdLst>
            <p14:sldId id="351"/>
            <p14:sldId id="349"/>
            <p14:sldId id="335"/>
            <p14:sldId id="338"/>
            <p14:sldId id="343"/>
            <p14:sldId id="341"/>
            <p14:sldId id="342"/>
            <p14:sldId id="344"/>
            <p14:sldId id="345"/>
            <p14:sldId id="350"/>
            <p14:sldId id="347"/>
          </p14:sldIdLst>
        </p14:section>
        <p14:section name="Циклы" id="{1F7B3E51-8639-42FE-8981-C7B9E8583E41}">
          <p14:sldIdLst>
            <p14:sldId id="302"/>
            <p14:sldId id="301"/>
            <p14:sldId id="303"/>
            <p14:sldId id="305"/>
            <p14:sldId id="309"/>
            <p14:sldId id="296"/>
            <p14:sldId id="306"/>
            <p14:sldId id="331"/>
            <p14:sldId id="307"/>
            <p14:sldId id="310"/>
            <p14:sldId id="311"/>
            <p14:sldId id="312"/>
          </p14:sldIdLst>
        </p14:section>
        <p14:section name="Функция" id="{FA70BD27-7A5E-4B23-B079-5DF49AFDE980}">
          <p14:sldIdLst>
            <p14:sldId id="313"/>
            <p14:sldId id="314"/>
            <p14:sldId id="315"/>
            <p14:sldId id="316"/>
            <p14:sldId id="333"/>
          </p14:sldIdLst>
        </p14:section>
        <p14:section name="Ввод и вывод в файл" id="{839095BB-E3AD-4920-8CB1-AF6C90AF1072}">
          <p14:sldIdLst>
            <p14:sldId id="283"/>
            <p14:sldId id="282"/>
            <p14:sldId id="358"/>
            <p14:sldId id="262"/>
            <p14:sldId id="366"/>
            <p14:sldId id="367"/>
            <p14:sldId id="368"/>
            <p14:sldId id="369"/>
          </p14:sldIdLst>
        </p14:section>
        <p14:section name="Справочник" id="{881CEA00-B8E7-48AB-B91C-A44BE1BEE165}">
          <p14:sldIdLst>
            <p14:sldId id="325"/>
            <p14:sldId id="308"/>
            <p14:sldId id="317"/>
            <p14:sldId id="318"/>
            <p14:sldId id="319"/>
            <p14:sldId id="320"/>
            <p14:sldId id="322"/>
            <p14:sldId id="321"/>
            <p14:sldId id="323"/>
            <p14:sldId id="354"/>
            <p14:sldId id="355"/>
            <p14:sldId id="324"/>
            <p14:sldId id="3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Средний стиль 3 — акцент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Средний стиль 4 — акцент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2" autoAdjust="0"/>
    <p:restoredTop sz="94660"/>
  </p:normalViewPr>
  <p:slideViewPr>
    <p:cSldViewPr snapToGrid="0">
      <p:cViewPr varScale="1">
        <p:scale>
          <a:sx n="79" d="100"/>
          <a:sy n="79" d="100"/>
        </p:scale>
        <p:origin x="826"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slide" Target="../slides/slide73.xml"/><Relationship Id="rId3" Type="http://schemas.openxmlformats.org/officeDocument/2006/relationships/slide" Target="../slides/slide30.xml"/><Relationship Id="rId7" Type="http://schemas.openxmlformats.org/officeDocument/2006/relationships/slide" Target="../slides/slide56.xml"/><Relationship Id="rId12" Type="http://schemas.openxmlformats.org/officeDocument/2006/relationships/slide" Target="../slides/slide28.xml"/><Relationship Id="rId2" Type="http://schemas.openxmlformats.org/officeDocument/2006/relationships/slide" Target="../slides/slide7.xml"/><Relationship Id="rId1" Type="http://schemas.openxmlformats.org/officeDocument/2006/relationships/slide" Target="../slides/slide45.xml"/><Relationship Id="rId6" Type="http://schemas.openxmlformats.org/officeDocument/2006/relationships/slide" Target="../slides/slide4.xml"/><Relationship Id="rId11" Type="http://schemas.openxmlformats.org/officeDocument/2006/relationships/slide" Target="../slides/slide81.xml"/><Relationship Id="rId5" Type="http://schemas.openxmlformats.org/officeDocument/2006/relationships/slide" Target="../slides/slide3.xml"/><Relationship Id="rId10" Type="http://schemas.openxmlformats.org/officeDocument/2006/relationships/slide" Target="../slides/slide68.xml"/><Relationship Id="rId4" Type="http://schemas.openxmlformats.org/officeDocument/2006/relationships/slide" Target="../slides/slide25.xml"/><Relationship Id="rId9"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74017C-7551-4E45-B860-2DA19EB83F0C}"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AB9CDE97-766A-49AA-B53F-3F2D8C5E17D8}">
      <dgm:prSet/>
      <dgm:spPr/>
      <dgm:t>
        <a:bodyPr/>
        <a:lstStyle/>
        <a:p>
          <a:r>
            <a:rPr lang="en-US" dirty="0">
              <a:hlinkClick xmlns:r="http://schemas.openxmlformats.org/officeDocument/2006/relationships" r:id="rId1" action="ppaction://hlinksldjump"/>
            </a:rPr>
            <a:t>Code style</a:t>
          </a:r>
          <a:endParaRPr lang="en-US" dirty="0"/>
        </a:p>
      </dgm:t>
    </dgm:pt>
    <dgm:pt modelId="{AC40BE63-B715-45C6-B5AF-E5F5E9445DE3}" type="parTrans" cxnId="{2544B2C4-EED6-49D5-AC56-EEA0B2BFFAE8}">
      <dgm:prSet/>
      <dgm:spPr/>
      <dgm:t>
        <a:bodyPr/>
        <a:lstStyle/>
        <a:p>
          <a:endParaRPr lang="en-US"/>
        </a:p>
      </dgm:t>
    </dgm:pt>
    <dgm:pt modelId="{110526F4-D39C-4986-8A50-791FB0EFB699}" type="sibTrans" cxnId="{2544B2C4-EED6-49D5-AC56-EEA0B2BFFAE8}">
      <dgm:prSet/>
      <dgm:spPr/>
      <dgm:t>
        <a:bodyPr/>
        <a:lstStyle/>
        <a:p>
          <a:endParaRPr lang="en-US"/>
        </a:p>
      </dgm:t>
    </dgm:pt>
    <dgm:pt modelId="{47D3318B-47A2-4190-8A98-CE11C30DF539}">
      <dgm:prSet/>
      <dgm:spPr/>
      <dgm:t>
        <a:bodyPr/>
        <a:lstStyle/>
        <a:p>
          <a:r>
            <a:rPr lang="az-Cyrl-AZ" dirty="0">
              <a:hlinkClick xmlns:r="http://schemas.openxmlformats.org/officeDocument/2006/relationships" r:id="rId2" action="ppaction://hlinksldjump"/>
            </a:rPr>
            <a:t>Типы данных</a:t>
          </a:r>
          <a:endParaRPr lang="en-US" dirty="0"/>
        </a:p>
      </dgm:t>
    </dgm:pt>
    <dgm:pt modelId="{DC711654-2216-425F-9E25-B8D7B7516B4A}" type="parTrans" cxnId="{F67EC3FB-965A-42CC-8168-EC33C5820B15}">
      <dgm:prSet/>
      <dgm:spPr/>
      <dgm:t>
        <a:bodyPr/>
        <a:lstStyle/>
        <a:p>
          <a:endParaRPr lang="en-US"/>
        </a:p>
      </dgm:t>
    </dgm:pt>
    <dgm:pt modelId="{FC7556B8-98B7-48A7-B5F2-4747D103B745}" type="sibTrans" cxnId="{F67EC3FB-965A-42CC-8168-EC33C5820B15}">
      <dgm:prSet/>
      <dgm:spPr/>
      <dgm:t>
        <a:bodyPr/>
        <a:lstStyle/>
        <a:p>
          <a:endParaRPr lang="en-US"/>
        </a:p>
      </dgm:t>
    </dgm:pt>
    <dgm:pt modelId="{59EA0540-2101-47E7-BB84-4A2DF12E8A26}">
      <dgm:prSet/>
      <dgm:spPr/>
      <dgm:t>
        <a:bodyPr/>
        <a:lstStyle/>
        <a:p>
          <a:r>
            <a:rPr lang="en-US" dirty="0">
              <a:hlinkClick xmlns:r="http://schemas.openxmlformats.org/officeDocument/2006/relationships" r:id="rId3" action="ppaction://hlinksldjump"/>
            </a:rPr>
            <a:t>Print, input</a:t>
          </a:r>
          <a:endParaRPr lang="en-US" dirty="0"/>
        </a:p>
      </dgm:t>
    </dgm:pt>
    <dgm:pt modelId="{169C6A69-2DC8-4233-AB46-938578003265}" type="parTrans" cxnId="{737076E6-BF52-4566-9C03-E7205D45F47C}">
      <dgm:prSet/>
      <dgm:spPr/>
      <dgm:t>
        <a:bodyPr/>
        <a:lstStyle/>
        <a:p>
          <a:endParaRPr lang="en-US"/>
        </a:p>
      </dgm:t>
    </dgm:pt>
    <dgm:pt modelId="{14208161-4CEB-47DD-A4F7-3A70C3487F2E}" type="sibTrans" cxnId="{737076E6-BF52-4566-9C03-E7205D45F47C}">
      <dgm:prSet/>
      <dgm:spPr/>
      <dgm:t>
        <a:bodyPr/>
        <a:lstStyle/>
        <a:p>
          <a:endParaRPr lang="en-US"/>
        </a:p>
      </dgm:t>
    </dgm:pt>
    <dgm:pt modelId="{D1037A35-4BAC-4454-AEC7-2703980B6383}">
      <dgm:prSet/>
      <dgm:spPr/>
      <dgm:t>
        <a:bodyPr/>
        <a:lstStyle/>
        <a:p>
          <a:r>
            <a:rPr lang="az-Cyrl-AZ" dirty="0">
              <a:solidFill>
                <a:srgbClr val="0070C0"/>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Операторы</a:t>
          </a:r>
          <a:endParaRPr lang="en-US" dirty="0">
            <a:solidFill>
              <a:srgbClr val="0070C0"/>
            </a:solidFill>
          </a:endParaRPr>
        </a:p>
      </dgm:t>
    </dgm:pt>
    <dgm:pt modelId="{3B930BA5-8B48-4511-8652-6A412504BF70}" type="parTrans" cxnId="{1F3682D6-4168-4AC6-AA82-56646E112922}">
      <dgm:prSet/>
      <dgm:spPr/>
      <dgm:t>
        <a:bodyPr/>
        <a:lstStyle/>
        <a:p>
          <a:endParaRPr lang="en-US"/>
        </a:p>
      </dgm:t>
    </dgm:pt>
    <dgm:pt modelId="{0C9917CD-6055-4C20-BF41-CAC76DB26363}" type="sibTrans" cxnId="{1F3682D6-4168-4AC6-AA82-56646E112922}">
      <dgm:prSet/>
      <dgm:spPr/>
      <dgm:t>
        <a:bodyPr/>
        <a:lstStyle/>
        <a:p>
          <a:endParaRPr lang="en-US"/>
        </a:p>
      </dgm:t>
    </dgm:pt>
    <dgm:pt modelId="{6E59DBD8-19F2-4D8D-B385-393184DB8C4E}">
      <dgm:prSet/>
      <dgm:spPr/>
      <dgm:t>
        <a:bodyPr/>
        <a:lstStyle/>
        <a:p>
          <a:r>
            <a:rPr lang="az-Cyrl-AZ" dirty="0">
              <a:hlinkClick xmlns:r="http://schemas.openxmlformats.org/officeDocument/2006/relationships" r:id="rId5" action="ppaction://hlinksldjump"/>
            </a:rPr>
            <a:t>Как устроены языки программирования</a:t>
          </a:r>
          <a:endParaRPr lang="en-US" dirty="0"/>
        </a:p>
      </dgm:t>
    </dgm:pt>
    <dgm:pt modelId="{4D4BBF77-3206-4DE0-A153-79073EA0EA2C}" type="parTrans" cxnId="{0C74A3A7-A348-4311-AC76-1FBB7D91482C}">
      <dgm:prSet/>
      <dgm:spPr/>
      <dgm:t>
        <a:bodyPr/>
        <a:lstStyle/>
        <a:p>
          <a:endParaRPr lang="ru-RU"/>
        </a:p>
      </dgm:t>
    </dgm:pt>
    <dgm:pt modelId="{E2054C8F-5A04-434C-A35F-FA6EEAACF9E4}" type="sibTrans" cxnId="{0C74A3A7-A348-4311-AC76-1FBB7D91482C}">
      <dgm:prSet/>
      <dgm:spPr/>
      <dgm:t>
        <a:bodyPr/>
        <a:lstStyle/>
        <a:p>
          <a:endParaRPr lang="ru-RU"/>
        </a:p>
      </dgm:t>
    </dgm:pt>
    <dgm:pt modelId="{5B915CEB-D33C-4F86-BEA9-DF3A9B6D05D2}">
      <dgm:prSet/>
      <dgm:spPr/>
      <dgm:t>
        <a:bodyPr/>
        <a:lstStyle/>
        <a:p>
          <a:r>
            <a:rPr lang="ru-RU" dirty="0">
              <a:hlinkClick xmlns:r="http://schemas.openxmlformats.org/officeDocument/2006/relationships" r:id="rId6" action="ppaction://hlinksldjump"/>
            </a:rPr>
            <a:t>Почему </a:t>
          </a:r>
          <a:r>
            <a:rPr lang="en-US" dirty="0">
              <a:hlinkClick xmlns:r="http://schemas.openxmlformats.org/officeDocument/2006/relationships" r:id="rId6" action="ppaction://hlinksldjump"/>
            </a:rPr>
            <a:t>Python?</a:t>
          </a:r>
          <a:endParaRPr lang="en-US" dirty="0"/>
        </a:p>
      </dgm:t>
    </dgm:pt>
    <dgm:pt modelId="{6867F357-9D75-4574-980C-856CE323E7D9}" type="parTrans" cxnId="{7E315F4B-6185-4B10-80A4-8CFD5A3FA82B}">
      <dgm:prSet/>
      <dgm:spPr/>
      <dgm:t>
        <a:bodyPr/>
        <a:lstStyle/>
        <a:p>
          <a:endParaRPr lang="ru-RU"/>
        </a:p>
      </dgm:t>
    </dgm:pt>
    <dgm:pt modelId="{09D673EC-439B-42B1-A3B5-89434D89A288}" type="sibTrans" cxnId="{7E315F4B-6185-4B10-80A4-8CFD5A3FA82B}">
      <dgm:prSet/>
      <dgm:spPr/>
      <dgm:t>
        <a:bodyPr/>
        <a:lstStyle/>
        <a:p>
          <a:endParaRPr lang="ru-RU"/>
        </a:p>
      </dgm:t>
    </dgm:pt>
    <dgm:pt modelId="{A6055AA0-CD33-40DF-A4A0-27A289E9F9B2}">
      <dgm:prSet/>
      <dgm:spPr/>
      <dgm:t>
        <a:bodyPr/>
        <a:lstStyle/>
        <a:p>
          <a:r>
            <a:rPr lang="az-Cyrl-AZ" dirty="0">
              <a:hlinkClick xmlns:r="http://schemas.openxmlformats.org/officeDocument/2006/relationships" r:id="rId7" action="ppaction://hlinksldjump"/>
            </a:rPr>
            <a:t>Циклы</a:t>
          </a:r>
          <a:endParaRPr lang="en-US" dirty="0"/>
        </a:p>
      </dgm:t>
    </dgm:pt>
    <dgm:pt modelId="{8183DE29-458D-48A4-B8F4-71AF4358F4F3}" type="parTrans" cxnId="{ED7E94A6-F85D-4DE7-9D0A-D990E6AF396B}">
      <dgm:prSet/>
      <dgm:spPr/>
      <dgm:t>
        <a:bodyPr/>
        <a:lstStyle/>
        <a:p>
          <a:endParaRPr lang="ru-RU"/>
        </a:p>
      </dgm:t>
    </dgm:pt>
    <dgm:pt modelId="{0DA2FABC-1705-4813-96BC-F20DF4C44FD6}" type="sibTrans" cxnId="{ED7E94A6-F85D-4DE7-9D0A-D990E6AF396B}">
      <dgm:prSet/>
      <dgm:spPr/>
      <dgm:t>
        <a:bodyPr/>
        <a:lstStyle/>
        <a:p>
          <a:endParaRPr lang="ru-RU"/>
        </a:p>
      </dgm:t>
    </dgm:pt>
    <dgm:pt modelId="{902BEA48-3760-4CF4-8ACA-F37323705F3A}">
      <dgm:prSet/>
      <dgm:spPr/>
      <dgm:t>
        <a:bodyPr/>
        <a:lstStyle/>
        <a:p>
          <a:r>
            <a:rPr lang="az-Cyrl-AZ" dirty="0">
              <a:hlinkClick xmlns:r="http://schemas.openxmlformats.org/officeDocument/2006/relationships" r:id="rId8" action="ppaction://hlinksldjump"/>
            </a:rPr>
            <a:t>Работа с файлами</a:t>
          </a:r>
          <a:endParaRPr lang="en-US" dirty="0"/>
        </a:p>
      </dgm:t>
    </dgm:pt>
    <dgm:pt modelId="{8B1D95B4-0D97-4694-B262-0FA586923D64}" type="parTrans" cxnId="{9AEFC0FF-1210-4F2D-8C83-19FA8C10B5C8}">
      <dgm:prSet/>
      <dgm:spPr/>
      <dgm:t>
        <a:bodyPr/>
        <a:lstStyle/>
        <a:p>
          <a:endParaRPr lang="ru-RU"/>
        </a:p>
      </dgm:t>
    </dgm:pt>
    <dgm:pt modelId="{B08F5977-580C-4B6D-9B2D-C5234FD14A92}" type="sibTrans" cxnId="{9AEFC0FF-1210-4F2D-8C83-19FA8C10B5C8}">
      <dgm:prSet/>
      <dgm:spPr/>
      <dgm:t>
        <a:bodyPr/>
        <a:lstStyle/>
        <a:p>
          <a:endParaRPr lang="ru-RU"/>
        </a:p>
      </dgm:t>
    </dgm:pt>
    <dgm:pt modelId="{AAD8A891-C702-4C1C-B412-752744EF4C50}">
      <dgm:prSet/>
      <dgm:spPr/>
      <dgm:t>
        <a:bodyPr/>
        <a:lstStyle/>
        <a:p>
          <a:r>
            <a:rPr lang="az-Cyrl-AZ" dirty="0">
              <a:hlinkClick xmlns:r="http://schemas.openxmlformats.org/officeDocument/2006/relationships" r:id="rId9" action="ppaction://hlinksldjump"/>
            </a:rPr>
            <a:t>Условная инструкция</a:t>
          </a:r>
          <a:endParaRPr lang="en-US" dirty="0"/>
        </a:p>
      </dgm:t>
    </dgm:pt>
    <dgm:pt modelId="{3F761947-01BC-4C12-9817-EF17F5DFD38B}" type="parTrans" cxnId="{A4BDBEE3-9BFE-4808-8A6C-8182E912E770}">
      <dgm:prSet/>
      <dgm:spPr/>
      <dgm:t>
        <a:bodyPr/>
        <a:lstStyle/>
        <a:p>
          <a:endParaRPr lang="ru-RU"/>
        </a:p>
      </dgm:t>
    </dgm:pt>
    <dgm:pt modelId="{6FCB2955-6DC9-48EC-B7A5-8CA37480D97B}" type="sibTrans" cxnId="{A4BDBEE3-9BFE-4808-8A6C-8182E912E770}">
      <dgm:prSet/>
      <dgm:spPr/>
      <dgm:t>
        <a:bodyPr/>
        <a:lstStyle/>
        <a:p>
          <a:endParaRPr lang="ru-RU"/>
        </a:p>
      </dgm:t>
    </dgm:pt>
    <dgm:pt modelId="{FD55C9FA-29B6-4FA2-9CC1-A91E75FE73FE}">
      <dgm:prSet/>
      <dgm:spPr/>
      <dgm:t>
        <a:bodyPr/>
        <a:lstStyle/>
        <a:p>
          <a:r>
            <a:rPr lang="ru-RU" dirty="0">
              <a:hlinkClick xmlns:r="http://schemas.openxmlformats.org/officeDocument/2006/relationships" r:id="rId10" action="ppaction://hlinksldjump"/>
            </a:rPr>
            <a:t>Функции</a:t>
          </a:r>
          <a:endParaRPr lang="en-US" dirty="0"/>
        </a:p>
      </dgm:t>
    </dgm:pt>
    <dgm:pt modelId="{8A9C494F-638B-44B6-91A9-E62AA8ED6A97}" type="parTrans" cxnId="{D3D37203-52C1-47FF-AA7C-E8D760F8CAEC}">
      <dgm:prSet/>
      <dgm:spPr/>
      <dgm:t>
        <a:bodyPr/>
        <a:lstStyle/>
        <a:p>
          <a:endParaRPr lang="ru-RU"/>
        </a:p>
      </dgm:t>
    </dgm:pt>
    <dgm:pt modelId="{9C5569EE-4CBD-4804-9842-6B3CB3AFF342}" type="sibTrans" cxnId="{D3D37203-52C1-47FF-AA7C-E8D760F8CAEC}">
      <dgm:prSet/>
      <dgm:spPr/>
      <dgm:t>
        <a:bodyPr/>
        <a:lstStyle/>
        <a:p>
          <a:endParaRPr lang="ru-RU"/>
        </a:p>
      </dgm:t>
    </dgm:pt>
    <dgm:pt modelId="{5C9C78CD-A22B-4420-8C1B-E9F82252E14B}">
      <dgm:prSet/>
      <dgm:spPr/>
      <dgm:t>
        <a:bodyPr/>
        <a:lstStyle/>
        <a:p>
          <a:r>
            <a:rPr lang="ru-RU" dirty="0">
              <a:hlinkClick xmlns:r="http://schemas.openxmlformats.org/officeDocument/2006/relationships" r:id="rId11" action="ppaction://hlinksldjump"/>
            </a:rPr>
            <a:t>Справочник</a:t>
          </a:r>
          <a:endParaRPr lang="en-US" dirty="0"/>
        </a:p>
      </dgm:t>
    </dgm:pt>
    <dgm:pt modelId="{B4F587F6-0C41-448B-95A9-652BFBAFC2A9}" type="parTrans" cxnId="{9AEA0BE5-9C83-431C-88AC-17D5C9A05716}">
      <dgm:prSet/>
      <dgm:spPr/>
      <dgm:t>
        <a:bodyPr/>
        <a:lstStyle/>
        <a:p>
          <a:endParaRPr lang="ru-RU"/>
        </a:p>
      </dgm:t>
    </dgm:pt>
    <dgm:pt modelId="{E6C4018C-BCDE-4CDF-8BAF-9A1A725139FE}" type="sibTrans" cxnId="{9AEA0BE5-9C83-431C-88AC-17D5C9A05716}">
      <dgm:prSet/>
      <dgm:spPr/>
      <dgm:t>
        <a:bodyPr/>
        <a:lstStyle/>
        <a:p>
          <a:endParaRPr lang="ru-RU"/>
        </a:p>
      </dgm:t>
    </dgm:pt>
    <dgm:pt modelId="{DB491886-D27C-4F0D-89A6-3C7435288BC9}">
      <dgm:prSet/>
      <dgm:spPr/>
      <dgm:t>
        <a:bodyPr/>
        <a:lstStyle/>
        <a:p>
          <a:r>
            <a:rPr lang="ru-RU" dirty="0">
              <a:hlinkClick xmlns:r="http://schemas.openxmlformats.org/officeDocument/2006/relationships" r:id="rId12" action="ppaction://hlinksldjump"/>
            </a:rPr>
            <a:t>Модуль </a:t>
          </a:r>
          <a:r>
            <a:rPr lang="en-US" dirty="0">
              <a:hlinkClick xmlns:r="http://schemas.openxmlformats.org/officeDocument/2006/relationships" r:id="rId12" action="ppaction://hlinksldjump"/>
            </a:rPr>
            <a:t>math</a:t>
          </a:r>
          <a:endParaRPr lang="en-US" dirty="0"/>
        </a:p>
      </dgm:t>
    </dgm:pt>
    <dgm:pt modelId="{D039C1D2-1536-4C08-98B4-A4C95F913EBA}" type="parTrans" cxnId="{B6EE9144-BAE9-40B9-84AD-164D0E880E26}">
      <dgm:prSet/>
      <dgm:spPr/>
      <dgm:t>
        <a:bodyPr/>
        <a:lstStyle/>
        <a:p>
          <a:endParaRPr lang="ru-RU"/>
        </a:p>
      </dgm:t>
    </dgm:pt>
    <dgm:pt modelId="{8578F117-0C92-491B-9194-FDEEDAAFCB52}" type="sibTrans" cxnId="{B6EE9144-BAE9-40B9-84AD-164D0E880E26}">
      <dgm:prSet/>
      <dgm:spPr/>
      <dgm:t>
        <a:bodyPr/>
        <a:lstStyle/>
        <a:p>
          <a:endParaRPr lang="ru-RU"/>
        </a:p>
      </dgm:t>
    </dgm:pt>
    <dgm:pt modelId="{302E7891-22B8-4C20-977C-745AC2C91C81}" type="pres">
      <dgm:prSet presAssocID="{0374017C-7551-4E45-B860-2DA19EB83F0C}" presName="vert0" presStyleCnt="0">
        <dgm:presLayoutVars>
          <dgm:dir/>
          <dgm:animOne val="branch"/>
          <dgm:animLvl val="lvl"/>
        </dgm:presLayoutVars>
      </dgm:prSet>
      <dgm:spPr/>
    </dgm:pt>
    <dgm:pt modelId="{B5D6CAAF-02A7-4A98-B57C-E1CEA9759A40}" type="pres">
      <dgm:prSet presAssocID="{6E59DBD8-19F2-4D8D-B385-393184DB8C4E}" presName="thickLine" presStyleLbl="alignNode1" presStyleIdx="0" presStyleCnt="12"/>
      <dgm:spPr/>
    </dgm:pt>
    <dgm:pt modelId="{F903D204-6B41-4F07-A46F-0080739D37EE}" type="pres">
      <dgm:prSet presAssocID="{6E59DBD8-19F2-4D8D-B385-393184DB8C4E}" presName="horz1" presStyleCnt="0"/>
      <dgm:spPr/>
    </dgm:pt>
    <dgm:pt modelId="{BBAF7166-94BC-439B-B003-4AC049CB2B52}" type="pres">
      <dgm:prSet presAssocID="{6E59DBD8-19F2-4D8D-B385-393184DB8C4E}" presName="tx1" presStyleLbl="revTx" presStyleIdx="0" presStyleCnt="12"/>
      <dgm:spPr/>
    </dgm:pt>
    <dgm:pt modelId="{F35E8D2A-6B85-43CC-87A1-0A91FB3762C2}" type="pres">
      <dgm:prSet presAssocID="{6E59DBD8-19F2-4D8D-B385-393184DB8C4E}" presName="vert1" presStyleCnt="0"/>
      <dgm:spPr/>
    </dgm:pt>
    <dgm:pt modelId="{CC2FA549-B684-4E00-A959-4BDB333C8F8F}" type="pres">
      <dgm:prSet presAssocID="{5B915CEB-D33C-4F86-BEA9-DF3A9B6D05D2}" presName="thickLine" presStyleLbl="alignNode1" presStyleIdx="1" presStyleCnt="12"/>
      <dgm:spPr/>
    </dgm:pt>
    <dgm:pt modelId="{A7FAEB32-119B-4D04-B6A7-B937CFE822FF}" type="pres">
      <dgm:prSet presAssocID="{5B915CEB-D33C-4F86-BEA9-DF3A9B6D05D2}" presName="horz1" presStyleCnt="0"/>
      <dgm:spPr/>
    </dgm:pt>
    <dgm:pt modelId="{49274BDA-53F6-4BF8-A631-DAC18EDF05C8}" type="pres">
      <dgm:prSet presAssocID="{5B915CEB-D33C-4F86-BEA9-DF3A9B6D05D2}" presName="tx1" presStyleLbl="revTx" presStyleIdx="1" presStyleCnt="12"/>
      <dgm:spPr/>
    </dgm:pt>
    <dgm:pt modelId="{F97A552F-1CFD-417A-AB34-9CA879160013}" type="pres">
      <dgm:prSet presAssocID="{5B915CEB-D33C-4F86-BEA9-DF3A9B6D05D2}" presName="vert1" presStyleCnt="0"/>
      <dgm:spPr/>
    </dgm:pt>
    <dgm:pt modelId="{C447B058-7BFC-4C96-9A49-BD8305F156F2}" type="pres">
      <dgm:prSet presAssocID="{47D3318B-47A2-4190-8A98-CE11C30DF539}" presName="thickLine" presStyleLbl="alignNode1" presStyleIdx="2" presStyleCnt="12"/>
      <dgm:spPr/>
    </dgm:pt>
    <dgm:pt modelId="{7967159C-800B-4CD2-B747-CB12E46FE79A}" type="pres">
      <dgm:prSet presAssocID="{47D3318B-47A2-4190-8A98-CE11C30DF539}" presName="horz1" presStyleCnt="0"/>
      <dgm:spPr/>
    </dgm:pt>
    <dgm:pt modelId="{8057CDB0-584C-4ED0-B3E1-E7A1C9057648}" type="pres">
      <dgm:prSet presAssocID="{47D3318B-47A2-4190-8A98-CE11C30DF539}" presName="tx1" presStyleLbl="revTx" presStyleIdx="2" presStyleCnt="12"/>
      <dgm:spPr/>
    </dgm:pt>
    <dgm:pt modelId="{92F9FA79-CCA4-4C27-85C1-AEB1E62D5035}" type="pres">
      <dgm:prSet presAssocID="{47D3318B-47A2-4190-8A98-CE11C30DF539}" presName="vert1" presStyleCnt="0"/>
      <dgm:spPr/>
    </dgm:pt>
    <dgm:pt modelId="{99F4E724-5E6D-42C7-9F79-7773F61284B2}" type="pres">
      <dgm:prSet presAssocID="{DB491886-D27C-4F0D-89A6-3C7435288BC9}" presName="thickLine" presStyleLbl="alignNode1" presStyleIdx="3" presStyleCnt="12"/>
      <dgm:spPr/>
    </dgm:pt>
    <dgm:pt modelId="{FCE768DB-54B3-4E60-AB95-924885C92B8B}" type="pres">
      <dgm:prSet presAssocID="{DB491886-D27C-4F0D-89A6-3C7435288BC9}" presName="horz1" presStyleCnt="0"/>
      <dgm:spPr/>
    </dgm:pt>
    <dgm:pt modelId="{051E308D-7E48-43EE-9776-EE515437C2A0}" type="pres">
      <dgm:prSet presAssocID="{DB491886-D27C-4F0D-89A6-3C7435288BC9}" presName="tx1" presStyleLbl="revTx" presStyleIdx="3" presStyleCnt="12"/>
      <dgm:spPr/>
    </dgm:pt>
    <dgm:pt modelId="{EEA6E35B-6856-4B5C-A8CD-08FFBD831BCC}" type="pres">
      <dgm:prSet presAssocID="{DB491886-D27C-4F0D-89A6-3C7435288BC9}" presName="vert1" presStyleCnt="0"/>
      <dgm:spPr/>
    </dgm:pt>
    <dgm:pt modelId="{44829551-77D3-4FC8-B8CD-5FF3E6125D1C}" type="pres">
      <dgm:prSet presAssocID="{59EA0540-2101-47E7-BB84-4A2DF12E8A26}" presName="thickLine" presStyleLbl="alignNode1" presStyleIdx="4" presStyleCnt="12"/>
      <dgm:spPr/>
    </dgm:pt>
    <dgm:pt modelId="{5CA25CE1-FFC6-4E36-9F41-800A12F5FD0F}" type="pres">
      <dgm:prSet presAssocID="{59EA0540-2101-47E7-BB84-4A2DF12E8A26}" presName="horz1" presStyleCnt="0"/>
      <dgm:spPr/>
    </dgm:pt>
    <dgm:pt modelId="{2D478C65-8A98-4BF4-9AD0-9518BB15D425}" type="pres">
      <dgm:prSet presAssocID="{59EA0540-2101-47E7-BB84-4A2DF12E8A26}" presName="tx1" presStyleLbl="revTx" presStyleIdx="4" presStyleCnt="12"/>
      <dgm:spPr/>
    </dgm:pt>
    <dgm:pt modelId="{95EE9FE4-284B-451B-927C-B818420BE746}" type="pres">
      <dgm:prSet presAssocID="{59EA0540-2101-47E7-BB84-4A2DF12E8A26}" presName="vert1" presStyleCnt="0"/>
      <dgm:spPr/>
    </dgm:pt>
    <dgm:pt modelId="{8E2F6347-5931-4EBD-9FEE-36DBEA3C1641}" type="pres">
      <dgm:prSet presAssocID="{D1037A35-4BAC-4454-AEC7-2703980B6383}" presName="thickLine" presStyleLbl="alignNode1" presStyleIdx="5" presStyleCnt="12"/>
      <dgm:spPr/>
    </dgm:pt>
    <dgm:pt modelId="{121D00AE-1264-4D55-93DD-FBA945090BCD}" type="pres">
      <dgm:prSet presAssocID="{D1037A35-4BAC-4454-AEC7-2703980B6383}" presName="horz1" presStyleCnt="0"/>
      <dgm:spPr/>
    </dgm:pt>
    <dgm:pt modelId="{3CC2366D-BBFE-4CB8-BAC5-DD0ADC96A02C}" type="pres">
      <dgm:prSet presAssocID="{D1037A35-4BAC-4454-AEC7-2703980B6383}" presName="tx1" presStyleLbl="revTx" presStyleIdx="5" presStyleCnt="12"/>
      <dgm:spPr/>
    </dgm:pt>
    <dgm:pt modelId="{BF8C1E59-9088-4C06-AABC-03D724D23F31}" type="pres">
      <dgm:prSet presAssocID="{D1037A35-4BAC-4454-AEC7-2703980B6383}" presName="vert1" presStyleCnt="0"/>
      <dgm:spPr/>
    </dgm:pt>
    <dgm:pt modelId="{6598CE7E-9CE3-4886-A1D8-86A5DDA35BD1}" type="pres">
      <dgm:prSet presAssocID="{AAD8A891-C702-4C1C-B412-752744EF4C50}" presName="thickLine" presStyleLbl="alignNode1" presStyleIdx="6" presStyleCnt="12"/>
      <dgm:spPr/>
    </dgm:pt>
    <dgm:pt modelId="{9FE4B153-9F75-4521-8526-DB556D20B8BD}" type="pres">
      <dgm:prSet presAssocID="{AAD8A891-C702-4C1C-B412-752744EF4C50}" presName="horz1" presStyleCnt="0"/>
      <dgm:spPr/>
    </dgm:pt>
    <dgm:pt modelId="{F5DAB892-2CF0-4E8E-942F-87129C1575CB}" type="pres">
      <dgm:prSet presAssocID="{AAD8A891-C702-4C1C-B412-752744EF4C50}" presName="tx1" presStyleLbl="revTx" presStyleIdx="6" presStyleCnt="12"/>
      <dgm:spPr/>
    </dgm:pt>
    <dgm:pt modelId="{9C4421E2-0D4E-499F-A47C-EEDFAC7B55CF}" type="pres">
      <dgm:prSet presAssocID="{AAD8A891-C702-4C1C-B412-752744EF4C50}" presName="vert1" presStyleCnt="0"/>
      <dgm:spPr/>
    </dgm:pt>
    <dgm:pt modelId="{BD42587A-A822-4F5F-A41B-EAB66513F395}" type="pres">
      <dgm:prSet presAssocID="{AB9CDE97-766A-49AA-B53F-3F2D8C5E17D8}" presName="thickLine" presStyleLbl="alignNode1" presStyleIdx="7" presStyleCnt="12"/>
      <dgm:spPr/>
    </dgm:pt>
    <dgm:pt modelId="{9A19C75F-7E87-4913-9816-D4652D173956}" type="pres">
      <dgm:prSet presAssocID="{AB9CDE97-766A-49AA-B53F-3F2D8C5E17D8}" presName="horz1" presStyleCnt="0"/>
      <dgm:spPr/>
    </dgm:pt>
    <dgm:pt modelId="{B248C462-9F33-44E7-AE0C-FD26055BF869}" type="pres">
      <dgm:prSet presAssocID="{AB9CDE97-766A-49AA-B53F-3F2D8C5E17D8}" presName="tx1" presStyleLbl="revTx" presStyleIdx="7" presStyleCnt="12"/>
      <dgm:spPr/>
    </dgm:pt>
    <dgm:pt modelId="{5C4972A1-29E1-4FE6-89B3-7465EEBB9898}" type="pres">
      <dgm:prSet presAssocID="{AB9CDE97-766A-49AA-B53F-3F2D8C5E17D8}" presName="vert1" presStyleCnt="0"/>
      <dgm:spPr/>
    </dgm:pt>
    <dgm:pt modelId="{08AF1265-F70E-4E0F-8D72-7213915EAFDB}" type="pres">
      <dgm:prSet presAssocID="{A6055AA0-CD33-40DF-A4A0-27A289E9F9B2}" presName="thickLine" presStyleLbl="alignNode1" presStyleIdx="8" presStyleCnt="12"/>
      <dgm:spPr/>
    </dgm:pt>
    <dgm:pt modelId="{543E4E5E-8FA4-442E-9D65-9FFBF3F44B53}" type="pres">
      <dgm:prSet presAssocID="{A6055AA0-CD33-40DF-A4A0-27A289E9F9B2}" presName="horz1" presStyleCnt="0"/>
      <dgm:spPr/>
    </dgm:pt>
    <dgm:pt modelId="{4BB9A159-3AC0-41E5-B31C-46970BF4082C}" type="pres">
      <dgm:prSet presAssocID="{A6055AA0-CD33-40DF-A4A0-27A289E9F9B2}" presName="tx1" presStyleLbl="revTx" presStyleIdx="8" presStyleCnt="12"/>
      <dgm:spPr/>
    </dgm:pt>
    <dgm:pt modelId="{7A77D2BD-9058-4617-B926-CF098B7577DD}" type="pres">
      <dgm:prSet presAssocID="{A6055AA0-CD33-40DF-A4A0-27A289E9F9B2}" presName="vert1" presStyleCnt="0"/>
      <dgm:spPr/>
    </dgm:pt>
    <dgm:pt modelId="{0C6EE870-8333-42AB-A791-034B6AD7D7F7}" type="pres">
      <dgm:prSet presAssocID="{FD55C9FA-29B6-4FA2-9CC1-A91E75FE73FE}" presName="thickLine" presStyleLbl="alignNode1" presStyleIdx="9" presStyleCnt="12"/>
      <dgm:spPr/>
    </dgm:pt>
    <dgm:pt modelId="{E982EEB2-5884-4AA0-AAA6-7A33A6581CD6}" type="pres">
      <dgm:prSet presAssocID="{FD55C9FA-29B6-4FA2-9CC1-A91E75FE73FE}" presName="horz1" presStyleCnt="0"/>
      <dgm:spPr/>
    </dgm:pt>
    <dgm:pt modelId="{E6693F54-EFC5-433B-B5A4-40CD354AC80E}" type="pres">
      <dgm:prSet presAssocID="{FD55C9FA-29B6-4FA2-9CC1-A91E75FE73FE}" presName="tx1" presStyleLbl="revTx" presStyleIdx="9" presStyleCnt="12"/>
      <dgm:spPr/>
    </dgm:pt>
    <dgm:pt modelId="{37061F79-3F63-4DC8-83A7-CEA1577C6582}" type="pres">
      <dgm:prSet presAssocID="{FD55C9FA-29B6-4FA2-9CC1-A91E75FE73FE}" presName="vert1" presStyleCnt="0"/>
      <dgm:spPr/>
    </dgm:pt>
    <dgm:pt modelId="{2E32924B-A609-43A6-8F11-9044B4BCF9B2}" type="pres">
      <dgm:prSet presAssocID="{902BEA48-3760-4CF4-8ACA-F37323705F3A}" presName="thickLine" presStyleLbl="alignNode1" presStyleIdx="10" presStyleCnt="12"/>
      <dgm:spPr/>
    </dgm:pt>
    <dgm:pt modelId="{4682A4F5-8701-4C6F-89CA-786EFE98D48C}" type="pres">
      <dgm:prSet presAssocID="{902BEA48-3760-4CF4-8ACA-F37323705F3A}" presName="horz1" presStyleCnt="0"/>
      <dgm:spPr/>
    </dgm:pt>
    <dgm:pt modelId="{E8C9BAD1-27D3-4BF8-AD17-56A6B46745CB}" type="pres">
      <dgm:prSet presAssocID="{902BEA48-3760-4CF4-8ACA-F37323705F3A}" presName="tx1" presStyleLbl="revTx" presStyleIdx="10" presStyleCnt="12"/>
      <dgm:spPr/>
    </dgm:pt>
    <dgm:pt modelId="{53C91428-6E27-44C9-AECA-986DEA6ED8E7}" type="pres">
      <dgm:prSet presAssocID="{902BEA48-3760-4CF4-8ACA-F37323705F3A}" presName="vert1" presStyleCnt="0"/>
      <dgm:spPr/>
    </dgm:pt>
    <dgm:pt modelId="{8E41BC9D-85F2-4314-9E17-9B0697B90474}" type="pres">
      <dgm:prSet presAssocID="{5C9C78CD-A22B-4420-8C1B-E9F82252E14B}" presName="thickLine" presStyleLbl="alignNode1" presStyleIdx="11" presStyleCnt="12"/>
      <dgm:spPr/>
    </dgm:pt>
    <dgm:pt modelId="{9177D5D3-4419-4BF6-A3E2-4A1C41A13A75}" type="pres">
      <dgm:prSet presAssocID="{5C9C78CD-A22B-4420-8C1B-E9F82252E14B}" presName="horz1" presStyleCnt="0"/>
      <dgm:spPr/>
    </dgm:pt>
    <dgm:pt modelId="{C4900C8B-12E7-4259-BEE9-1A1B40A2D2D3}" type="pres">
      <dgm:prSet presAssocID="{5C9C78CD-A22B-4420-8C1B-E9F82252E14B}" presName="tx1" presStyleLbl="revTx" presStyleIdx="11" presStyleCnt="12"/>
      <dgm:spPr/>
    </dgm:pt>
    <dgm:pt modelId="{FE12237E-51C6-4AFD-A820-11354A4B23F2}" type="pres">
      <dgm:prSet presAssocID="{5C9C78CD-A22B-4420-8C1B-E9F82252E14B}" presName="vert1" presStyleCnt="0"/>
      <dgm:spPr/>
    </dgm:pt>
  </dgm:ptLst>
  <dgm:cxnLst>
    <dgm:cxn modelId="{D3D37203-52C1-47FF-AA7C-E8D760F8CAEC}" srcId="{0374017C-7551-4E45-B860-2DA19EB83F0C}" destId="{FD55C9FA-29B6-4FA2-9CC1-A91E75FE73FE}" srcOrd="9" destOrd="0" parTransId="{8A9C494F-638B-44B6-91A9-E62AA8ED6A97}" sibTransId="{9C5569EE-4CBD-4804-9842-6B3CB3AFF342}"/>
    <dgm:cxn modelId="{9ACCBB07-371A-4BEE-9DFC-D76F7A11EB73}" type="presOf" srcId="{D1037A35-4BAC-4454-AEC7-2703980B6383}" destId="{3CC2366D-BBFE-4CB8-BAC5-DD0ADC96A02C}" srcOrd="0" destOrd="0" presId="urn:microsoft.com/office/officeart/2008/layout/LinedList"/>
    <dgm:cxn modelId="{7A240019-1776-4CE6-AA79-5AD4757E63A4}" type="presOf" srcId="{AAD8A891-C702-4C1C-B412-752744EF4C50}" destId="{F5DAB892-2CF0-4E8E-942F-87129C1575CB}" srcOrd="0" destOrd="0" presId="urn:microsoft.com/office/officeart/2008/layout/LinedList"/>
    <dgm:cxn modelId="{58994D19-BD72-4D53-A804-087582BAC7AB}" type="presOf" srcId="{DB491886-D27C-4F0D-89A6-3C7435288BC9}" destId="{051E308D-7E48-43EE-9776-EE515437C2A0}" srcOrd="0" destOrd="0" presId="urn:microsoft.com/office/officeart/2008/layout/LinedList"/>
    <dgm:cxn modelId="{2ED57D3D-1555-4665-AEC3-43BFE418D713}" type="presOf" srcId="{6E59DBD8-19F2-4D8D-B385-393184DB8C4E}" destId="{BBAF7166-94BC-439B-B003-4AC049CB2B52}" srcOrd="0" destOrd="0" presId="urn:microsoft.com/office/officeart/2008/layout/LinedList"/>
    <dgm:cxn modelId="{53A9475B-581C-42DB-BB87-0A7B17C3765F}" type="presOf" srcId="{5C9C78CD-A22B-4420-8C1B-E9F82252E14B}" destId="{C4900C8B-12E7-4259-BEE9-1A1B40A2D2D3}" srcOrd="0" destOrd="0" presId="urn:microsoft.com/office/officeart/2008/layout/LinedList"/>
    <dgm:cxn modelId="{D6E69A5C-5E75-43E0-82CE-C24445072469}" type="presOf" srcId="{FD55C9FA-29B6-4FA2-9CC1-A91E75FE73FE}" destId="{E6693F54-EFC5-433B-B5A4-40CD354AC80E}" srcOrd="0" destOrd="0" presId="urn:microsoft.com/office/officeart/2008/layout/LinedList"/>
    <dgm:cxn modelId="{9AFFDA42-1E69-40A3-854B-0384ECE87FFB}" type="presOf" srcId="{5B915CEB-D33C-4F86-BEA9-DF3A9B6D05D2}" destId="{49274BDA-53F6-4BF8-A631-DAC18EDF05C8}" srcOrd="0" destOrd="0" presId="urn:microsoft.com/office/officeart/2008/layout/LinedList"/>
    <dgm:cxn modelId="{B6EE9144-BAE9-40B9-84AD-164D0E880E26}" srcId="{0374017C-7551-4E45-B860-2DA19EB83F0C}" destId="{DB491886-D27C-4F0D-89A6-3C7435288BC9}" srcOrd="3" destOrd="0" parTransId="{D039C1D2-1536-4C08-98B4-A4C95F913EBA}" sibTransId="{8578F117-0C92-491B-9194-FDEEDAAFCB52}"/>
    <dgm:cxn modelId="{7E315F4B-6185-4B10-80A4-8CFD5A3FA82B}" srcId="{0374017C-7551-4E45-B860-2DA19EB83F0C}" destId="{5B915CEB-D33C-4F86-BEA9-DF3A9B6D05D2}" srcOrd="1" destOrd="0" parTransId="{6867F357-9D75-4574-980C-856CE323E7D9}" sibTransId="{09D673EC-439B-42B1-A3B5-89434D89A288}"/>
    <dgm:cxn modelId="{BB15387E-AA14-45C8-A20D-4D2A80EF6F42}" type="presOf" srcId="{47D3318B-47A2-4190-8A98-CE11C30DF539}" destId="{8057CDB0-584C-4ED0-B3E1-E7A1C9057648}" srcOrd="0" destOrd="0" presId="urn:microsoft.com/office/officeart/2008/layout/LinedList"/>
    <dgm:cxn modelId="{33E1E985-A076-4B77-97E9-153BE619BA68}" type="presOf" srcId="{59EA0540-2101-47E7-BB84-4A2DF12E8A26}" destId="{2D478C65-8A98-4BF4-9AD0-9518BB15D425}" srcOrd="0" destOrd="0" presId="urn:microsoft.com/office/officeart/2008/layout/LinedList"/>
    <dgm:cxn modelId="{F8AA7592-25C9-4E92-8D32-2F2880EDD538}" type="presOf" srcId="{0374017C-7551-4E45-B860-2DA19EB83F0C}" destId="{302E7891-22B8-4C20-977C-745AC2C91C81}" srcOrd="0" destOrd="0" presId="urn:microsoft.com/office/officeart/2008/layout/LinedList"/>
    <dgm:cxn modelId="{6CD5D49B-12D2-443F-837A-AB8348FF78E4}" type="presOf" srcId="{AB9CDE97-766A-49AA-B53F-3F2D8C5E17D8}" destId="{B248C462-9F33-44E7-AE0C-FD26055BF869}" srcOrd="0" destOrd="0" presId="urn:microsoft.com/office/officeart/2008/layout/LinedList"/>
    <dgm:cxn modelId="{ED7E94A6-F85D-4DE7-9D0A-D990E6AF396B}" srcId="{0374017C-7551-4E45-B860-2DA19EB83F0C}" destId="{A6055AA0-CD33-40DF-A4A0-27A289E9F9B2}" srcOrd="8" destOrd="0" parTransId="{8183DE29-458D-48A4-B8F4-71AF4358F4F3}" sibTransId="{0DA2FABC-1705-4813-96BC-F20DF4C44FD6}"/>
    <dgm:cxn modelId="{0C74A3A7-A348-4311-AC76-1FBB7D91482C}" srcId="{0374017C-7551-4E45-B860-2DA19EB83F0C}" destId="{6E59DBD8-19F2-4D8D-B385-393184DB8C4E}" srcOrd="0" destOrd="0" parTransId="{4D4BBF77-3206-4DE0-A153-79073EA0EA2C}" sibTransId="{E2054C8F-5A04-434C-A35F-FA6EEAACF9E4}"/>
    <dgm:cxn modelId="{2544B2C4-EED6-49D5-AC56-EEA0B2BFFAE8}" srcId="{0374017C-7551-4E45-B860-2DA19EB83F0C}" destId="{AB9CDE97-766A-49AA-B53F-3F2D8C5E17D8}" srcOrd="7" destOrd="0" parTransId="{AC40BE63-B715-45C6-B5AF-E5F5E9445DE3}" sibTransId="{110526F4-D39C-4986-8A50-791FB0EFB699}"/>
    <dgm:cxn modelId="{FC38B6CC-41DB-4B84-A395-0A324C60221E}" type="presOf" srcId="{902BEA48-3760-4CF4-8ACA-F37323705F3A}" destId="{E8C9BAD1-27D3-4BF8-AD17-56A6B46745CB}" srcOrd="0" destOrd="0" presId="urn:microsoft.com/office/officeart/2008/layout/LinedList"/>
    <dgm:cxn modelId="{1F3682D6-4168-4AC6-AA82-56646E112922}" srcId="{0374017C-7551-4E45-B860-2DA19EB83F0C}" destId="{D1037A35-4BAC-4454-AEC7-2703980B6383}" srcOrd="5" destOrd="0" parTransId="{3B930BA5-8B48-4511-8652-6A412504BF70}" sibTransId="{0C9917CD-6055-4C20-BF41-CAC76DB26363}"/>
    <dgm:cxn modelId="{A4BDBEE3-9BFE-4808-8A6C-8182E912E770}" srcId="{0374017C-7551-4E45-B860-2DA19EB83F0C}" destId="{AAD8A891-C702-4C1C-B412-752744EF4C50}" srcOrd="6" destOrd="0" parTransId="{3F761947-01BC-4C12-9817-EF17F5DFD38B}" sibTransId="{6FCB2955-6DC9-48EC-B7A5-8CA37480D97B}"/>
    <dgm:cxn modelId="{9AEA0BE5-9C83-431C-88AC-17D5C9A05716}" srcId="{0374017C-7551-4E45-B860-2DA19EB83F0C}" destId="{5C9C78CD-A22B-4420-8C1B-E9F82252E14B}" srcOrd="11" destOrd="0" parTransId="{B4F587F6-0C41-448B-95A9-652BFBAFC2A9}" sibTransId="{E6C4018C-BCDE-4CDF-8BAF-9A1A725139FE}"/>
    <dgm:cxn modelId="{737076E6-BF52-4566-9C03-E7205D45F47C}" srcId="{0374017C-7551-4E45-B860-2DA19EB83F0C}" destId="{59EA0540-2101-47E7-BB84-4A2DF12E8A26}" srcOrd="4" destOrd="0" parTransId="{169C6A69-2DC8-4233-AB46-938578003265}" sibTransId="{14208161-4CEB-47DD-A4F7-3A70C3487F2E}"/>
    <dgm:cxn modelId="{40E735F1-2A22-4AF0-B895-85770018FEAC}" type="presOf" srcId="{A6055AA0-CD33-40DF-A4A0-27A289E9F9B2}" destId="{4BB9A159-3AC0-41E5-B31C-46970BF4082C}" srcOrd="0" destOrd="0" presId="urn:microsoft.com/office/officeart/2008/layout/LinedList"/>
    <dgm:cxn modelId="{F67EC3FB-965A-42CC-8168-EC33C5820B15}" srcId="{0374017C-7551-4E45-B860-2DA19EB83F0C}" destId="{47D3318B-47A2-4190-8A98-CE11C30DF539}" srcOrd="2" destOrd="0" parTransId="{DC711654-2216-425F-9E25-B8D7B7516B4A}" sibTransId="{FC7556B8-98B7-48A7-B5F2-4747D103B745}"/>
    <dgm:cxn modelId="{9AEFC0FF-1210-4F2D-8C83-19FA8C10B5C8}" srcId="{0374017C-7551-4E45-B860-2DA19EB83F0C}" destId="{902BEA48-3760-4CF4-8ACA-F37323705F3A}" srcOrd="10" destOrd="0" parTransId="{8B1D95B4-0D97-4694-B262-0FA586923D64}" sibTransId="{B08F5977-580C-4B6D-9B2D-C5234FD14A92}"/>
    <dgm:cxn modelId="{5886FD0E-2662-47A4-873D-B754FA493884}" type="presParOf" srcId="{302E7891-22B8-4C20-977C-745AC2C91C81}" destId="{B5D6CAAF-02A7-4A98-B57C-E1CEA9759A40}" srcOrd="0" destOrd="0" presId="urn:microsoft.com/office/officeart/2008/layout/LinedList"/>
    <dgm:cxn modelId="{FD34EFAE-2127-4982-9EB2-FDF72D52A20A}" type="presParOf" srcId="{302E7891-22B8-4C20-977C-745AC2C91C81}" destId="{F903D204-6B41-4F07-A46F-0080739D37EE}" srcOrd="1" destOrd="0" presId="urn:microsoft.com/office/officeart/2008/layout/LinedList"/>
    <dgm:cxn modelId="{19AE938B-99D1-4612-BE06-85251AB88B53}" type="presParOf" srcId="{F903D204-6B41-4F07-A46F-0080739D37EE}" destId="{BBAF7166-94BC-439B-B003-4AC049CB2B52}" srcOrd="0" destOrd="0" presId="urn:microsoft.com/office/officeart/2008/layout/LinedList"/>
    <dgm:cxn modelId="{FBB60B8C-E6A8-4671-AE65-70A2AE1E19C4}" type="presParOf" srcId="{F903D204-6B41-4F07-A46F-0080739D37EE}" destId="{F35E8D2A-6B85-43CC-87A1-0A91FB3762C2}" srcOrd="1" destOrd="0" presId="urn:microsoft.com/office/officeart/2008/layout/LinedList"/>
    <dgm:cxn modelId="{552E2709-FBC0-4C3F-9D0F-45B29741DBFA}" type="presParOf" srcId="{302E7891-22B8-4C20-977C-745AC2C91C81}" destId="{CC2FA549-B684-4E00-A959-4BDB333C8F8F}" srcOrd="2" destOrd="0" presId="urn:microsoft.com/office/officeart/2008/layout/LinedList"/>
    <dgm:cxn modelId="{81FC9430-B979-4644-B3E5-F8FBC9CC0F98}" type="presParOf" srcId="{302E7891-22B8-4C20-977C-745AC2C91C81}" destId="{A7FAEB32-119B-4D04-B6A7-B937CFE822FF}" srcOrd="3" destOrd="0" presId="urn:microsoft.com/office/officeart/2008/layout/LinedList"/>
    <dgm:cxn modelId="{83D7F45E-2A0F-4DB7-BC86-C79BB49FE581}" type="presParOf" srcId="{A7FAEB32-119B-4D04-B6A7-B937CFE822FF}" destId="{49274BDA-53F6-4BF8-A631-DAC18EDF05C8}" srcOrd="0" destOrd="0" presId="urn:microsoft.com/office/officeart/2008/layout/LinedList"/>
    <dgm:cxn modelId="{7194C594-CF22-45FB-8A15-B6EF72A1AD7D}" type="presParOf" srcId="{A7FAEB32-119B-4D04-B6A7-B937CFE822FF}" destId="{F97A552F-1CFD-417A-AB34-9CA879160013}" srcOrd="1" destOrd="0" presId="urn:microsoft.com/office/officeart/2008/layout/LinedList"/>
    <dgm:cxn modelId="{ABA67605-2231-4A37-A5B8-B1F7E973260F}" type="presParOf" srcId="{302E7891-22B8-4C20-977C-745AC2C91C81}" destId="{C447B058-7BFC-4C96-9A49-BD8305F156F2}" srcOrd="4" destOrd="0" presId="urn:microsoft.com/office/officeart/2008/layout/LinedList"/>
    <dgm:cxn modelId="{ADA9CCEC-702A-4CAE-B020-D09045A18AC2}" type="presParOf" srcId="{302E7891-22B8-4C20-977C-745AC2C91C81}" destId="{7967159C-800B-4CD2-B747-CB12E46FE79A}" srcOrd="5" destOrd="0" presId="urn:microsoft.com/office/officeart/2008/layout/LinedList"/>
    <dgm:cxn modelId="{B37786EA-EA00-4812-A061-728F8AAB1176}" type="presParOf" srcId="{7967159C-800B-4CD2-B747-CB12E46FE79A}" destId="{8057CDB0-584C-4ED0-B3E1-E7A1C9057648}" srcOrd="0" destOrd="0" presId="urn:microsoft.com/office/officeart/2008/layout/LinedList"/>
    <dgm:cxn modelId="{82AD50D6-28C4-400D-BFB6-17FBB9BFFF05}" type="presParOf" srcId="{7967159C-800B-4CD2-B747-CB12E46FE79A}" destId="{92F9FA79-CCA4-4C27-85C1-AEB1E62D5035}" srcOrd="1" destOrd="0" presId="urn:microsoft.com/office/officeart/2008/layout/LinedList"/>
    <dgm:cxn modelId="{A77440E3-3027-48C4-BEFD-8143351B54BB}" type="presParOf" srcId="{302E7891-22B8-4C20-977C-745AC2C91C81}" destId="{99F4E724-5E6D-42C7-9F79-7773F61284B2}" srcOrd="6" destOrd="0" presId="urn:microsoft.com/office/officeart/2008/layout/LinedList"/>
    <dgm:cxn modelId="{5CA8CB9D-A703-4A2C-A5C9-70F827DE2190}" type="presParOf" srcId="{302E7891-22B8-4C20-977C-745AC2C91C81}" destId="{FCE768DB-54B3-4E60-AB95-924885C92B8B}" srcOrd="7" destOrd="0" presId="urn:microsoft.com/office/officeart/2008/layout/LinedList"/>
    <dgm:cxn modelId="{85363BCC-1967-4A40-9E3E-79456C1E836D}" type="presParOf" srcId="{FCE768DB-54B3-4E60-AB95-924885C92B8B}" destId="{051E308D-7E48-43EE-9776-EE515437C2A0}" srcOrd="0" destOrd="0" presId="urn:microsoft.com/office/officeart/2008/layout/LinedList"/>
    <dgm:cxn modelId="{9A9F4BE6-3B61-434F-B030-07703B1212DF}" type="presParOf" srcId="{FCE768DB-54B3-4E60-AB95-924885C92B8B}" destId="{EEA6E35B-6856-4B5C-A8CD-08FFBD831BCC}" srcOrd="1" destOrd="0" presId="urn:microsoft.com/office/officeart/2008/layout/LinedList"/>
    <dgm:cxn modelId="{A7198252-A7FF-4BAF-A03F-214E6959F9A9}" type="presParOf" srcId="{302E7891-22B8-4C20-977C-745AC2C91C81}" destId="{44829551-77D3-4FC8-B8CD-5FF3E6125D1C}" srcOrd="8" destOrd="0" presId="urn:microsoft.com/office/officeart/2008/layout/LinedList"/>
    <dgm:cxn modelId="{C8C9655E-8B94-45CB-9AD5-6C858BBA1E26}" type="presParOf" srcId="{302E7891-22B8-4C20-977C-745AC2C91C81}" destId="{5CA25CE1-FFC6-4E36-9F41-800A12F5FD0F}" srcOrd="9" destOrd="0" presId="urn:microsoft.com/office/officeart/2008/layout/LinedList"/>
    <dgm:cxn modelId="{D85F7AD5-8A3B-4D62-8B76-64DAB2478BBC}" type="presParOf" srcId="{5CA25CE1-FFC6-4E36-9F41-800A12F5FD0F}" destId="{2D478C65-8A98-4BF4-9AD0-9518BB15D425}" srcOrd="0" destOrd="0" presId="urn:microsoft.com/office/officeart/2008/layout/LinedList"/>
    <dgm:cxn modelId="{EC355EC6-19A2-4FF8-9879-CB57AABEADFC}" type="presParOf" srcId="{5CA25CE1-FFC6-4E36-9F41-800A12F5FD0F}" destId="{95EE9FE4-284B-451B-927C-B818420BE746}" srcOrd="1" destOrd="0" presId="urn:microsoft.com/office/officeart/2008/layout/LinedList"/>
    <dgm:cxn modelId="{3F7F48DD-034A-4658-A301-E7A6364EAE01}" type="presParOf" srcId="{302E7891-22B8-4C20-977C-745AC2C91C81}" destId="{8E2F6347-5931-4EBD-9FEE-36DBEA3C1641}" srcOrd="10" destOrd="0" presId="urn:microsoft.com/office/officeart/2008/layout/LinedList"/>
    <dgm:cxn modelId="{9EB939DC-CF26-455E-9AFC-10C16CDFA5D5}" type="presParOf" srcId="{302E7891-22B8-4C20-977C-745AC2C91C81}" destId="{121D00AE-1264-4D55-93DD-FBA945090BCD}" srcOrd="11" destOrd="0" presId="urn:microsoft.com/office/officeart/2008/layout/LinedList"/>
    <dgm:cxn modelId="{DB913621-031F-454C-ACAC-6F227BAC95C1}" type="presParOf" srcId="{121D00AE-1264-4D55-93DD-FBA945090BCD}" destId="{3CC2366D-BBFE-4CB8-BAC5-DD0ADC96A02C}" srcOrd="0" destOrd="0" presId="urn:microsoft.com/office/officeart/2008/layout/LinedList"/>
    <dgm:cxn modelId="{27C2E330-D5CA-4797-9E18-41582B973C93}" type="presParOf" srcId="{121D00AE-1264-4D55-93DD-FBA945090BCD}" destId="{BF8C1E59-9088-4C06-AABC-03D724D23F31}" srcOrd="1" destOrd="0" presId="urn:microsoft.com/office/officeart/2008/layout/LinedList"/>
    <dgm:cxn modelId="{A7BD2588-155C-4566-9809-E03C826734D2}" type="presParOf" srcId="{302E7891-22B8-4C20-977C-745AC2C91C81}" destId="{6598CE7E-9CE3-4886-A1D8-86A5DDA35BD1}" srcOrd="12" destOrd="0" presId="urn:microsoft.com/office/officeart/2008/layout/LinedList"/>
    <dgm:cxn modelId="{1B7AB13B-029E-4EE4-98D2-F35609390F2F}" type="presParOf" srcId="{302E7891-22B8-4C20-977C-745AC2C91C81}" destId="{9FE4B153-9F75-4521-8526-DB556D20B8BD}" srcOrd="13" destOrd="0" presId="urn:microsoft.com/office/officeart/2008/layout/LinedList"/>
    <dgm:cxn modelId="{6E55AA4E-2769-422B-B768-010DA2A2089D}" type="presParOf" srcId="{9FE4B153-9F75-4521-8526-DB556D20B8BD}" destId="{F5DAB892-2CF0-4E8E-942F-87129C1575CB}" srcOrd="0" destOrd="0" presId="urn:microsoft.com/office/officeart/2008/layout/LinedList"/>
    <dgm:cxn modelId="{112DCA90-6FE4-4EBD-9211-4F857C0A1FB3}" type="presParOf" srcId="{9FE4B153-9F75-4521-8526-DB556D20B8BD}" destId="{9C4421E2-0D4E-499F-A47C-EEDFAC7B55CF}" srcOrd="1" destOrd="0" presId="urn:microsoft.com/office/officeart/2008/layout/LinedList"/>
    <dgm:cxn modelId="{A8A79D07-683F-4304-B821-DA5F3F932067}" type="presParOf" srcId="{302E7891-22B8-4C20-977C-745AC2C91C81}" destId="{BD42587A-A822-4F5F-A41B-EAB66513F395}" srcOrd="14" destOrd="0" presId="urn:microsoft.com/office/officeart/2008/layout/LinedList"/>
    <dgm:cxn modelId="{80016798-F9CB-48DC-84CD-66017E8D41BB}" type="presParOf" srcId="{302E7891-22B8-4C20-977C-745AC2C91C81}" destId="{9A19C75F-7E87-4913-9816-D4652D173956}" srcOrd="15" destOrd="0" presId="urn:microsoft.com/office/officeart/2008/layout/LinedList"/>
    <dgm:cxn modelId="{C86834D3-D1ED-4FF3-8B70-7560D9755699}" type="presParOf" srcId="{9A19C75F-7E87-4913-9816-D4652D173956}" destId="{B248C462-9F33-44E7-AE0C-FD26055BF869}" srcOrd="0" destOrd="0" presId="urn:microsoft.com/office/officeart/2008/layout/LinedList"/>
    <dgm:cxn modelId="{8B3E5BB9-AF48-4D7E-A792-5F85CCEE315A}" type="presParOf" srcId="{9A19C75F-7E87-4913-9816-D4652D173956}" destId="{5C4972A1-29E1-4FE6-89B3-7465EEBB9898}" srcOrd="1" destOrd="0" presId="urn:microsoft.com/office/officeart/2008/layout/LinedList"/>
    <dgm:cxn modelId="{A8235274-540D-4B03-B163-961B3830D67B}" type="presParOf" srcId="{302E7891-22B8-4C20-977C-745AC2C91C81}" destId="{08AF1265-F70E-4E0F-8D72-7213915EAFDB}" srcOrd="16" destOrd="0" presId="urn:microsoft.com/office/officeart/2008/layout/LinedList"/>
    <dgm:cxn modelId="{A6D4408A-D287-4D8B-B23F-0A523092B1DF}" type="presParOf" srcId="{302E7891-22B8-4C20-977C-745AC2C91C81}" destId="{543E4E5E-8FA4-442E-9D65-9FFBF3F44B53}" srcOrd="17" destOrd="0" presId="urn:microsoft.com/office/officeart/2008/layout/LinedList"/>
    <dgm:cxn modelId="{FD9B2F43-9F87-4027-BFDF-C967D8DE3CC0}" type="presParOf" srcId="{543E4E5E-8FA4-442E-9D65-9FFBF3F44B53}" destId="{4BB9A159-3AC0-41E5-B31C-46970BF4082C}" srcOrd="0" destOrd="0" presId="urn:microsoft.com/office/officeart/2008/layout/LinedList"/>
    <dgm:cxn modelId="{604AB2F5-992D-4598-9B74-6E4451B5D0B6}" type="presParOf" srcId="{543E4E5E-8FA4-442E-9D65-9FFBF3F44B53}" destId="{7A77D2BD-9058-4617-B926-CF098B7577DD}" srcOrd="1" destOrd="0" presId="urn:microsoft.com/office/officeart/2008/layout/LinedList"/>
    <dgm:cxn modelId="{6EE1155A-F239-4416-ADAA-AE3C1AED92FB}" type="presParOf" srcId="{302E7891-22B8-4C20-977C-745AC2C91C81}" destId="{0C6EE870-8333-42AB-A791-034B6AD7D7F7}" srcOrd="18" destOrd="0" presId="urn:microsoft.com/office/officeart/2008/layout/LinedList"/>
    <dgm:cxn modelId="{EB47B344-7359-4557-BB98-B56643E99542}" type="presParOf" srcId="{302E7891-22B8-4C20-977C-745AC2C91C81}" destId="{E982EEB2-5884-4AA0-AAA6-7A33A6581CD6}" srcOrd="19" destOrd="0" presId="urn:microsoft.com/office/officeart/2008/layout/LinedList"/>
    <dgm:cxn modelId="{56333840-4B7D-4CC3-A826-CEDFC8B73E13}" type="presParOf" srcId="{E982EEB2-5884-4AA0-AAA6-7A33A6581CD6}" destId="{E6693F54-EFC5-433B-B5A4-40CD354AC80E}" srcOrd="0" destOrd="0" presId="urn:microsoft.com/office/officeart/2008/layout/LinedList"/>
    <dgm:cxn modelId="{D1358118-BF8C-4383-BC03-D3B02DE509CA}" type="presParOf" srcId="{E982EEB2-5884-4AA0-AAA6-7A33A6581CD6}" destId="{37061F79-3F63-4DC8-83A7-CEA1577C6582}" srcOrd="1" destOrd="0" presId="urn:microsoft.com/office/officeart/2008/layout/LinedList"/>
    <dgm:cxn modelId="{1C6C3733-EF17-4586-83E7-6DC0697ABFDC}" type="presParOf" srcId="{302E7891-22B8-4C20-977C-745AC2C91C81}" destId="{2E32924B-A609-43A6-8F11-9044B4BCF9B2}" srcOrd="20" destOrd="0" presId="urn:microsoft.com/office/officeart/2008/layout/LinedList"/>
    <dgm:cxn modelId="{D2A1348A-DAA6-4915-A02A-EB1C8743E30A}" type="presParOf" srcId="{302E7891-22B8-4C20-977C-745AC2C91C81}" destId="{4682A4F5-8701-4C6F-89CA-786EFE98D48C}" srcOrd="21" destOrd="0" presId="urn:microsoft.com/office/officeart/2008/layout/LinedList"/>
    <dgm:cxn modelId="{82915713-3851-48BB-A22E-3142F905C71A}" type="presParOf" srcId="{4682A4F5-8701-4C6F-89CA-786EFE98D48C}" destId="{E8C9BAD1-27D3-4BF8-AD17-56A6B46745CB}" srcOrd="0" destOrd="0" presId="urn:microsoft.com/office/officeart/2008/layout/LinedList"/>
    <dgm:cxn modelId="{6C1CA05F-D7A1-4D08-A246-5D25C05E2838}" type="presParOf" srcId="{4682A4F5-8701-4C6F-89CA-786EFE98D48C}" destId="{53C91428-6E27-44C9-AECA-986DEA6ED8E7}" srcOrd="1" destOrd="0" presId="urn:microsoft.com/office/officeart/2008/layout/LinedList"/>
    <dgm:cxn modelId="{0E368B2C-E5CA-4189-9669-8A1C86C4D53C}" type="presParOf" srcId="{302E7891-22B8-4C20-977C-745AC2C91C81}" destId="{8E41BC9D-85F2-4314-9E17-9B0697B90474}" srcOrd="22" destOrd="0" presId="urn:microsoft.com/office/officeart/2008/layout/LinedList"/>
    <dgm:cxn modelId="{83ACA744-167E-4A67-9C25-48F0A6CA21A4}" type="presParOf" srcId="{302E7891-22B8-4C20-977C-745AC2C91C81}" destId="{9177D5D3-4419-4BF6-A3E2-4A1C41A13A75}" srcOrd="23" destOrd="0" presId="urn:microsoft.com/office/officeart/2008/layout/LinedList"/>
    <dgm:cxn modelId="{2E668CF4-D1D1-45B0-8230-6997BF838BD9}" type="presParOf" srcId="{9177D5D3-4419-4BF6-A3E2-4A1C41A13A75}" destId="{C4900C8B-12E7-4259-BEE9-1A1B40A2D2D3}" srcOrd="0" destOrd="0" presId="urn:microsoft.com/office/officeart/2008/layout/LinedList"/>
    <dgm:cxn modelId="{B5917EE9-5111-4721-813E-628333854C10}" type="presParOf" srcId="{9177D5D3-4419-4BF6-A3E2-4A1C41A13A75}" destId="{FE12237E-51C6-4AFD-A820-11354A4B23F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2BCC5C-3171-4839-B56C-0A91B431E4F4}"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70C4616B-A4C8-47B9-B267-71A97CA0E70B}">
      <dgm:prSet custT="1"/>
      <dgm:spPr/>
      <dgm:t>
        <a:bodyPr/>
        <a:lstStyle/>
        <a:p>
          <a:r>
            <a:rPr lang="az-Cyrl-AZ" sz="1800" dirty="0"/>
            <a:t>Конкатенация строк – </a:t>
          </a:r>
          <a:r>
            <a:rPr lang="en-US" sz="1800" dirty="0"/>
            <a:t> </a:t>
          </a:r>
          <a:r>
            <a:rPr lang="en-US" sz="1800" b="1" dirty="0"/>
            <a:t>‘str1’ + ‘str2’</a:t>
          </a:r>
        </a:p>
      </dgm:t>
    </dgm:pt>
    <dgm:pt modelId="{4DD90A4D-BA29-4CEE-B657-7C8C677B9DF7}" type="parTrans" cxnId="{A544CC47-3424-49B5-BF84-0A9517446FA2}">
      <dgm:prSet/>
      <dgm:spPr/>
      <dgm:t>
        <a:bodyPr/>
        <a:lstStyle/>
        <a:p>
          <a:endParaRPr lang="en-US"/>
        </a:p>
      </dgm:t>
    </dgm:pt>
    <dgm:pt modelId="{A8DF8209-5C09-4825-AE8B-5DBC50C766C5}" type="sibTrans" cxnId="{A544CC47-3424-49B5-BF84-0A9517446FA2}">
      <dgm:prSet/>
      <dgm:spPr/>
      <dgm:t>
        <a:bodyPr/>
        <a:lstStyle/>
        <a:p>
          <a:endParaRPr lang="en-US"/>
        </a:p>
      </dgm:t>
    </dgm:pt>
    <dgm:pt modelId="{586F05F4-E944-4039-9926-757C6F0F448A}">
      <dgm:prSet custT="1"/>
      <dgm:spPr/>
      <dgm:t>
        <a:bodyPr/>
        <a:lstStyle/>
        <a:p>
          <a:r>
            <a:rPr lang="ru-RU" sz="1800" dirty="0"/>
            <a:t>Перевод любого типа в строку – </a:t>
          </a:r>
          <a:r>
            <a:rPr lang="en-US" sz="1800" b="1" dirty="0"/>
            <a:t>str(element)</a:t>
          </a:r>
        </a:p>
      </dgm:t>
    </dgm:pt>
    <dgm:pt modelId="{6DC8E321-597E-4982-BE82-CF8F4CA1E1D1}" type="parTrans" cxnId="{A2329549-51A7-4DA8-9F6D-6F8C9B6DC2B8}">
      <dgm:prSet/>
      <dgm:spPr/>
      <dgm:t>
        <a:bodyPr/>
        <a:lstStyle/>
        <a:p>
          <a:endParaRPr lang="en-US"/>
        </a:p>
      </dgm:t>
    </dgm:pt>
    <dgm:pt modelId="{F13DDAF2-08ED-4A68-B75B-B197B321F264}" type="sibTrans" cxnId="{A2329549-51A7-4DA8-9F6D-6F8C9B6DC2B8}">
      <dgm:prSet/>
      <dgm:spPr/>
      <dgm:t>
        <a:bodyPr/>
        <a:lstStyle/>
        <a:p>
          <a:endParaRPr lang="en-US"/>
        </a:p>
      </dgm:t>
    </dgm:pt>
    <dgm:pt modelId="{0650115F-3FFD-4C51-8DDA-3ABBC581CA27}">
      <dgm:prSet custT="1"/>
      <dgm:spPr/>
      <dgm:t>
        <a:bodyPr/>
        <a:lstStyle/>
        <a:p>
          <a:r>
            <a:rPr lang="az-Cyrl-AZ" sz="1800" dirty="0"/>
            <a:t>Замена строки на другую – </a:t>
          </a:r>
          <a:r>
            <a:rPr lang="en-US" sz="1800" b="1" dirty="0"/>
            <a:t>replace(str1, str2)</a:t>
          </a:r>
        </a:p>
      </dgm:t>
    </dgm:pt>
    <dgm:pt modelId="{98A6980A-618A-4A26-9473-207FC0E9ED29}" type="parTrans" cxnId="{3EBE4023-0CBE-4E4C-8201-0A0A3A46B11A}">
      <dgm:prSet/>
      <dgm:spPr/>
      <dgm:t>
        <a:bodyPr/>
        <a:lstStyle/>
        <a:p>
          <a:endParaRPr lang="en-US"/>
        </a:p>
      </dgm:t>
    </dgm:pt>
    <dgm:pt modelId="{3A2C66C2-3953-4958-9D17-46C175F0DA99}" type="sibTrans" cxnId="{3EBE4023-0CBE-4E4C-8201-0A0A3A46B11A}">
      <dgm:prSet/>
      <dgm:spPr/>
      <dgm:t>
        <a:bodyPr/>
        <a:lstStyle/>
        <a:p>
          <a:endParaRPr lang="en-US"/>
        </a:p>
      </dgm:t>
    </dgm:pt>
    <dgm:pt modelId="{8C54BD2C-169A-49B4-8E1C-A4FF5603C01F}">
      <dgm:prSet custT="1"/>
      <dgm:spPr/>
      <dgm:t>
        <a:bodyPr/>
        <a:lstStyle/>
        <a:p>
          <a:r>
            <a:rPr lang="az-Cyrl-AZ" sz="1800" dirty="0"/>
            <a:t>Обратиться к символу строки по индексу – </a:t>
          </a:r>
          <a:r>
            <a:rPr lang="en-US" sz="1800" b="1" dirty="0"/>
            <a:t>str1[index]</a:t>
          </a:r>
        </a:p>
      </dgm:t>
    </dgm:pt>
    <dgm:pt modelId="{E2CD69DC-6978-42BD-B29D-5A2B56D23B9B}" type="parTrans" cxnId="{1E73A9AD-F98C-45FE-BC78-4A48C6BF9C97}">
      <dgm:prSet/>
      <dgm:spPr/>
      <dgm:t>
        <a:bodyPr/>
        <a:lstStyle/>
        <a:p>
          <a:endParaRPr lang="en-US"/>
        </a:p>
      </dgm:t>
    </dgm:pt>
    <dgm:pt modelId="{40651700-6F66-43F9-9A27-4A1BB91F9A24}" type="sibTrans" cxnId="{1E73A9AD-F98C-45FE-BC78-4A48C6BF9C97}">
      <dgm:prSet/>
      <dgm:spPr/>
      <dgm:t>
        <a:bodyPr/>
        <a:lstStyle/>
        <a:p>
          <a:endParaRPr lang="en-US"/>
        </a:p>
      </dgm:t>
    </dgm:pt>
    <dgm:pt modelId="{6AC921AE-6DB4-434D-9643-953D0B6CEFFC}">
      <dgm:prSet custT="1"/>
      <dgm:spPr/>
      <dgm:t>
        <a:bodyPr/>
        <a:lstStyle/>
        <a:p>
          <a:r>
            <a:rPr lang="az-Cyrl-AZ" sz="1800" dirty="0"/>
            <a:t>Длина строки – </a:t>
          </a:r>
          <a:r>
            <a:rPr lang="en-US" sz="1800" b="1" dirty="0"/>
            <a:t>len(str1)</a:t>
          </a:r>
        </a:p>
      </dgm:t>
    </dgm:pt>
    <dgm:pt modelId="{2FF01161-8976-471D-8EF3-FE6447D9E39E}" type="parTrans" cxnId="{622641E1-983E-46A9-B245-05D2D4E6A44B}">
      <dgm:prSet/>
      <dgm:spPr/>
      <dgm:t>
        <a:bodyPr/>
        <a:lstStyle/>
        <a:p>
          <a:endParaRPr lang="en-US"/>
        </a:p>
      </dgm:t>
    </dgm:pt>
    <dgm:pt modelId="{4675AC20-86E9-4E17-A7FE-516546242FFA}" type="sibTrans" cxnId="{622641E1-983E-46A9-B245-05D2D4E6A44B}">
      <dgm:prSet/>
      <dgm:spPr/>
      <dgm:t>
        <a:bodyPr/>
        <a:lstStyle/>
        <a:p>
          <a:endParaRPr lang="en-US"/>
        </a:p>
      </dgm:t>
    </dgm:pt>
    <dgm:pt modelId="{6FE66EE7-233A-4DEA-B266-911E07140891}">
      <dgm:prSet custT="1"/>
      <dgm:spPr/>
      <dgm:t>
        <a:bodyPr/>
        <a:lstStyle/>
        <a:p>
          <a:r>
            <a:rPr lang="az-Cyrl-AZ" sz="1800" b="0" i="0" dirty="0"/>
            <a:t>В</a:t>
          </a:r>
          <a:r>
            <a:rPr lang="ru-RU" sz="1800" b="0" i="0" dirty="0" err="1"/>
            <a:t>озвращает</a:t>
          </a:r>
          <a:r>
            <a:rPr lang="ru-RU" sz="1800" b="0" i="0" dirty="0"/>
            <a:t> индекс первого вхождения подстроки в s</a:t>
          </a:r>
          <a:r>
            <a:rPr lang="en-US" sz="1800" b="0" i="0" dirty="0"/>
            <a:t>tr</a:t>
          </a:r>
          <a:r>
            <a:rPr lang="ru-RU" sz="1800" b="0" i="0" dirty="0"/>
            <a:t> или «-1» при отсутствии </a:t>
          </a:r>
          <a:r>
            <a:rPr lang="en-US" sz="1800" b="0" i="0" dirty="0"/>
            <a:t>(</a:t>
          </a:r>
          <a:r>
            <a:rPr lang="az-Cyrl-AZ" sz="1800" b="0" i="0" dirty="0"/>
            <a:t>поиск идёт в пределах от </a:t>
          </a:r>
          <a:r>
            <a:rPr lang="en-US" sz="1800" b="0" i="0" dirty="0"/>
            <a:t>start </a:t>
          </a:r>
          <a:r>
            <a:rPr lang="az-Cyrl-AZ" sz="1800" b="0" i="0" dirty="0"/>
            <a:t>до </a:t>
          </a:r>
          <a:r>
            <a:rPr lang="en-US" sz="1800" b="0" i="0" dirty="0"/>
            <a:t>end</a:t>
          </a:r>
          <a:r>
            <a:rPr lang="az-Cyrl-AZ" sz="1800" b="0" i="0" dirty="0"/>
            <a:t>) – </a:t>
          </a:r>
          <a:r>
            <a:rPr lang="en-US" sz="1800" b="1" dirty="0"/>
            <a:t>str1.find(str2, start, end)</a:t>
          </a:r>
        </a:p>
      </dgm:t>
    </dgm:pt>
    <dgm:pt modelId="{E47FF570-B229-4971-9C58-27D579602869}" type="parTrans" cxnId="{7E04A3AC-1104-4121-A7B5-276B309D3044}">
      <dgm:prSet/>
      <dgm:spPr/>
      <dgm:t>
        <a:bodyPr/>
        <a:lstStyle/>
        <a:p>
          <a:endParaRPr lang="en-US"/>
        </a:p>
      </dgm:t>
    </dgm:pt>
    <dgm:pt modelId="{3234F646-EB32-4DEB-9F6F-31A65A83E8A1}" type="sibTrans" cxnId="{7E04A3AC-1104-4121-A7B5-276B309D3044}">
      <dgm:prSet/>
      <dgm:spPr/>
      <dgm:t>
        <a:bodyPr/>
        <a:lstStyle/>
        <a:p>
          <a:endParaRPr lang="en-US"/>
        </a:p>
      </dgm:t>
    </dgm:pt>
    <dgm:pt modelId="{43C85328-3799-4CBF-B43B-FA5FEE65E906}">
      <dgm:prSet custT="1"/>
      <dgm:spPr/>
      <dgm:t>
        <a:bodyPr/>
        <a:lstStyle/>
        <a:p>
          <a:r>
            <a:rPr lang="ru-RU" sz="1800" b="0" i="0" dirty="0"/>
            <a:t>Возвращает индекс последнего вхождения подстроки в s</a:t>
          </a:r>
          <a:r>
            <a:rPr lang="en-US" sz="1800" b="0" i="0" dirty="0"/>
            <a:t>tr</a:t>
          </a:r>
          <a:r>
            <a:rPr lang="ru-RU" sz="1800" b="0" i="0" dirty="0"/>
            <a:t> или «-1» при отсутствии </a:t>
          </a:r>
          <a:r>
            <a:rPr lang="en-US" sz="1800" b="0" i="0" dirty="0"/>
            <a:t>(</a:t>
          </a:r>
          <a:r>
            <a:rPr lang="az-Cyrl-AZ" sz="1800" b="0" i="0" dirty="0"/>
            <a:t>поиск идёт в пределах от </a:t>
          </a:r>
          <a:r>
            <a:rPr lang="en-US" sz="1800" b="0" i="0" dirty="0"/>
            <a:t>start </a:t>
          </a:r>
          <a:r>
            <a:rPr lang="az-Cyrl-AZ" sz="1800" b="0" i="0" dirty="0"/>
            <a:t>до </a:t>
          </a:r>
          <a:r>
            <a:rPr lang="en-US" sz="1800" b="0" i="0" dirty="0"/>
            <a:t>end</a:t>
          </a:r>
          <a:r>
            <a:rPr lang="az-Cyrl-AZ" sz="1800" b="0" i="0" dirty="0"/>
            <a:t>) – </a:t>
          </a:r>
          <a:r>
            <a:rPr lang="en-US" sz="1800" b="1" dirty="0"/>
            <a:t>str1.rfind(str2, start, end)</a:t>
          </a:r>
        </a:p>
      </dgm:t>
    </dgm:pt>
    <dgm:pt modelId="{CAA3AE26-6D03-452F-82AD-FC00A28234D5}" type="parTrans" cxnId="{2782A15F-7CE9-4DD1-95D9-DDF8B63114DD}">
      <dgm:prSet/>
      <dgm:spPr/>
      <dgm:t>
        <a:bodyPr/>
        <a:lstStyle/>
        <a:p>
          <a:endParaRPr lang="en-US"/>
        </a:p>
      </dgm:t>
    </dgm:pt>
    <dgm:pt modelId="{552D92D4-87BA-42C0-92F1-3EFD0A86CADE}" type="sibTrans" cxnId="{2782A15F-7CE9-4DD1-95D9-DDF8B63114DD}">
      <dgm:prSet/>
      <dgm:spPr/>
      <dgm:t>
        <a:bodyPr/>
        <a:lstStyle/>
        <a:p>
          <a:endParaRPr lang="en-US"/>
        </a:p>
      </dgm:t>
    </dgm:pt>
    <dgm:pt modelId="{BC7AE19F-87A0-4E83-AF05-A1C0496E5996}" type="pres">
      <dgm:prSet presAssocID="{AE2BCC5C-3171-4839-B56C-0A91B431E4F4}" presName="vert0" presStyleCnt="0">
        <dgm:presLayoutVars>
          <dgm:dir/>
          <dgm:animOne val="branch"/>
          <dgm:animLvl val="lvl"/>
        </dgm:presLayoutVars>
      </dgm:prSet>
      <dgm:spPr/>
    </dgm:pt>
    <dgm:pt modelId="{1D4621D4-8814-4CF9-B70F-724C0A2606A9}" type="pres">
      <dgm:prSet presAssocID="{70C4616B-A4C8-47B9-B267-71A97CA0E70B}" presName="thickLine" presStyleLbl="alignNode1" presStyleIdx="0" presStyleCnt="7"/>
      <dgm:spPr/>
    </dgm:pt>
    <dgm:pt modelId="{09A292D8-BE50-4D4D-9B21-1187590E0B96}" type="pres">
      <dgm:prSet presAssocID="{70C4616B-A4C8-47B9-B267-71A97CA0E70B}" presName="horz1" presStyleCnt="0"/>
      <dgm:spPr/>
    </dgm:pt>
    <dgm:pt modelId="{4A1EB2E2-6E37-4F90-88AA-E94DF45B8D5C}" type="pres">
      <dgm:prSet presAssocID="{70C4616B-A4C8-47B9-B267-71A97CA0E70B}" presName="tx1" presStyleLbl="revTx" presStyleIdx="0" presStyleCnt="7"/>
      <dgm:spPr/>
    </dgm:pt>
    <dgm:pt modelId="{45909E87-5352-4BFA-A85D-33828C23068F}" type="pres">
      <dgm:prSet presAssocID="{70C4616B-A4C8-47B9-B267-71A97CA0E70B}" presName="vert1" presStyleCnt="0"/>
      <dgm:spPr/>
    </dgm:pt>
    <dgm:pt modelId="{7884F6C6-9259-4D4E-B904-49979C59B853}" type="pres">
      <dgm:prSet presAssocID="{586F05F4-E944-4039-9926-757C6F0F448A}" presName="thickLine" presStyleLbl="alignNode1" presStyleIdx="1" presStyleCnt="7"/>
      <dgm:spPr/>
    </dgm:pt>
    <dgm:pt modelId="{94B6543B-F907-4804-8E1B-041D32E8F05B}" type="pres">
      <dgm:prSet presAssocID="{586F05F4-E944-4039-9926-757C6F0F448A}" presName="horz1" presStyleCnt="0"/>
      <dgm:spPr/>
    </dgm:pt>
    <dgm:pt modelId="{43C2191F-2D90-4575-9E1A-E07885FFA6C1}" type="pres">
      <dgm:prSet presAssocID="{586F05F4-E944-4039-9926-757C6F0F448A}" presName="tx1" presStyleLbl="revTx" presStyleIdx="1" presStyleCnt="7"/>
      <dgm:spPr/>
    </dgm:pt>
    <dgm:pt modelId="{6006E37C-305D-4F61-A11B-F1392EB010F1}" type="pres">
      <dgm:prSet presAssocID="{586F05F4-E944-4039-9926-757C6F0F448A}" presName="vert1" presStyleCnt="0"/>
      <dgm:spPr/>
    </dgm:pt>
    <dgm:pt modelId="{D00DA00F-7063-4E7E-93CA-BD21BE5FF2FB}" type="pres">
      <dgm:prSet presAssocID="{0650115F-3FFD-4C51-8DDA-3ABBC581CA27}" presName="thickLine" presStyleLbl="alignNode1" presStyleIdx="2" presStyleCnt="7"/>
      <dgm:spPr/>
    </dgm:pt>
    <dgm:pt modelId="{1997F296-8185-47FE-95B5-71BC5AB4B47A}" type="pres">
      <dgm:prSet presAssocID="{0650115F-3FFD-4C51-8DDA-3ABBC581CA27}" presName="horz1" presStyleCnt="0"/>
      <dgm:spPr/>
    </dgm:pt>
    <dgm:pt modelId="{33B4684D-5952-4802-BD6D-8D901C4C8069}" type="pres">
      <dgm:prSet presAssocID="{0650115F-3FFD-4C51-8DDA-3ABBC581CA27}" presName="tx1" presStyleLbl="revTx" presStyleIdx="2" presStyleCnt="7"/>
      <dgm:spPr/>
    </dgm:pt>
    <dgm:pt modelId="{9FCD093B-96B2-4977-A9ED-2CB3ACB2E7C5}" type="pres">
      <dgm:prSet presAssocID="{0650115F-3FFD-4C51-8DDA-3ABBC581CA27}" presName="vert1" presStyleCnt="0"/>
      <dgm:spPr/>
    </dgm:pt>
    <dgm:pt modelId="{C790EE04-E011-4BFF-9710-17F108D94C65}" type="pres">
      <dgm:prSet presAssocID="{8C54BD2C-169A-49B4-8E1C-A4FF5603C01F}" presName="thickLine" presStyleLbl="alignNode1" presStyleIdx="3" presStyleCnt="7"/>
      <dgm:spPr/>
    </dgm:pt>
    <dgm:pt modelId="{B8598961-7A34-46C3-91BE-F38D6A875CFC}" type="pres">
      <dgm:prSet presAssocID="{8C54BD2C-169A-49B4-8E1C-A4FF5603C01F}" presName="horz1" presStyleCnt="0"/>
      <dgm:spPr/>
    </dgm:pt>
    <dgm:pt modelId="{1A82A84B-D26F-4547-9A8F-C57BBF1877BE}" type="pres">
      <dgm:prSet presAssocID="{8C54BD2C-169A-49B4-8E1C-A4FF5603C01F}" presName="tx1" presStyleLbl="revTx" presStyleIdx="3" presStyleCnt="7"/>
      <dgm:spPr/>
    </dgm:pt>
    <dgm:pt modelId="{B75CD897-2678-46A6-A5AB-8DC53D15521E}" type="pres">
      <dgm:prSet presAssocID="{8C54BD2C-169A-49B4-8E1C-A4FF5603C01F}" presName="vert1" presStyleCnt="0"/>
      <dgm:spPr/>
    </dgm:pt>
    <dgm:pt modelId="{D944414C-D1FC-4B38-86A3-32DB4D3C5E2E}" type="pres">
      <dgm:prSet presAssocID="{6AC921AE-6DB4-434D-9643-953D0B6CEFFC}" presName="thickLine" presStyleLbl="alignNode1" presStyleIdx="4" presStyleCnt="7"/>
      <dgm:spPr/>
    </dgm:pt>
    <dgm:pt modelId="{417A4054-DFDB-46E1-A42F-AF4BD18E6093}" type="pres">
      <dgm:prSet presAssocID="{6AC921AE-6DB4-434D-9643-953D0B6CEFFC}" presName="horz1" presStyleCnt="0"/>
      <dgm:spPr/>
    </dgm:pt>
    <dgm:pt modelId="{9069447D-A47B-4EAA-A8F7-86FB3C2CDA86}" type="pres">
      <dgm:prSet presAssocID="{6AC921AE-6DB4-434D-9643-953D0B6CEFFC}" presName="tx1" presStyleLbl="revTx" presStyleIdx="4" presStyleCnt="7"/>
      <dgm:spPr/>
    </dgm:pt>
    <dgm:pt modelId="{5E4ADD5F-3438-4BA6-8574-1B17EC19041C}" type="pres">
      <dgm:prSet presAssocID="{6AC921AE-6DB4-434D-9643-953D0B6CEFFC}" presName="vert1" presStyleCnt="0"/>
      <dgm:spPr/>
    </dgm:pt>
    <dgm:pt modelId="{2524E235-AA3F-42D2-B81B-0C438D193533}" type="pres">
      <dgm:prSet presAssocID="{6FE66EE7-233A-4DEA-B266-911E07140891}" presName="thickLine" presStyleLbl="alignNode1" presStyleIdx="5" presStyleCnt="7"/>
      <dgm:spPr/>
    </dgm:pt>
    <dgm:pt modelId="{80B373CA-92D1-448B-9C6C-20333F002AA0}" type="pres">
      <dgm:prSet presAssocID="{6FE66EE7-233A-4DEA-B266-911E07140891}" presName="horz1" presStyleCnt="0"/>
      <dgm:spPr/>
    </dgm:pt>
    <dgm:pt modelId="{25058443-9206-4804-84FB-EF80EEF19553}" type="pres">
      <dgm:prSet presAssocID="{6FE66EE7-233A-4DEA-B266-911E07140891}" presName="tx1" presStyleLbl="revTx" presStyleIdx="5" presStyleCnt="7"/>
      <dgm:spPr/>
    </dgm:pt>
    <dgm:pt modelId="{CBB14D56-FF24-411A-B7C3-2903195BF089}" type="pres">
      <dgm:prSet presAssocID="{6FE66EE7-233A-4DEA-B266-911E07140891}" presName="vert1" presStyleCnt="0"/>
      <dgm:spPr/>
    </dgm:pt>
    <dgm:pt modelId="{FD60938A-A145-42F7-925A-9B93B5D0B3C0}" type="pres">
      <dgm:prSet presAssocID="{43C85328-3799-4CBF-B43B-FA5FEE65E906}" presName="thickLine" presStyleLbl="alignNode1" presStyleIdx="6" presStyleCnt="7"/>
      <dgm:spPr/>
    </dgm:pt>
    <dgm:pt modelId="{5AEAA880-274D-4905-BBC7-8621567D1469}" type="pres">
      <dgm:prSet presAssocID="{43C85328-3799-4CBF-B43B-FA5FEE65E906}" presName="horz1" presStyleCnt="0"/>
      <dgm:spPr/>
    </dgm:pt>
    <dgm:pt modelId="{A2810A6F-1057-48EC-993D-8DA904CB4773}" type="pres">
      <dgm:prSet presAssocID="{43C85328-3799-4CBF-B43B-FA5FEE65E906}" presName="tx1" presStyleLbl="revTx" presStyleIdx="6" presStyleCnt="7"/>
      <dgm:spPr/>
    </dgm:pt>
    <dgm:pt modelId="{847F8C9D-A789-4D36-A8D2-F5672B4EA34A}" type="pres">
      <dgm:prSet presAssocID="{43C85328-3799-4CBF-B43B-FA5FEE65E906}" presName="vert1" presStyleCnt="0"/>
      <dgm:spPr/>
    </dgm:pt>
  </dgm:ptLst>
  <dgm:cxnLst>
    <dgm:cxn modelId="{01192710-8E9E-4A6D-AD02-943DC4FA3BF8}" type="presOf" srcId="{586F05F4-E944-4039-9926-757C6F0F448A}" destId="{43C2191F-2D90-4575-9E1A-E07885FFA6C1}" srcOrd="0" destOrd="0" presId="urn:microsoft.com/office/officeart/2008/layout/LinedList"/>
    <dgm:cxn modelId="{3EBE4023-0CBE-4E4C-8201-0A0A3A46B11A}" srcId="{AE2BCC5C-3171-4839-B56C-0A91B431E4F4}" destId="{0650115F-3FFD-4C51-8DDA-3ABBC581CA27}" srcOrd="2" destOrd="0" parTransId="{98A6980A-618A-4A26-9473-207FC0E9ED29}" sibTransId="{3A2C66C2-3953-4958-9D17-46C175F0DA99}"/>
    <dgm:cxn modelId="{F7EC9C2D-877B-4A8D-9007-678BEE3E1B97}" type="presOf" srcId="{8C54BD2C-169A-49B4-8E1C-A4FF5603C01F}" destId="{1A82A84B-D26F-4547-9A8F-C57BBF1877BE}" srcOrd="0" destOrd="0" presId="urn:microsoft.com/office/officeart/2008/layout/LinedList"/>
    <dgm:cxn modelId="{68A9983B-6EC6-4EE1-B332-CEC46ACB49E1}" type="presOf" srcId="{43C85328-3799-4CBF-B43B-FA5FEE65E906}" destId="{A2810A6F-1057-48EC-993D-8DA904CB4773}" srcOrd="0" destOrd="0" presId="urn:microsoft.com/office/officeart/2008/layout/LinedList"/>
    <dgm:cxn modelId="{2782A15F-7CE9-4DD1-95D9-DDF8B63114DD}" srcId="{AE2BCC5C-3171-4839-B56C-0A91B431E4F4}" destId="{43C85328-3799-4CBF-B43B-FA5FEE65E906}" srcOrd="6" destOrd="0" parTransId="{CAA3AE26-6D03-452F-82AD-FC00A28234D5}" sibTransId="{552D92D4-87BA-42C0-92F1-3EFD0A86CADE}"/>
    <dgm:cxn modelId="{A544CC47-3424-49B5-BF84-0A9517446FA2}" srcId="{AE2BCC5C-3171-4839-B56C-0A91B431E4F4}" destId="{70C4616B-A4C8-47B9-B267-71A97CA0E70B}" srcOrd="0" destOrd="0" parTransId="{4DD90A4D-BA29-4CEE-B657-7C8C677B9DF7}" sibTransId="{A8DF8209-5C09-4825-AE8B-5DBC50C766C5}"/>
    <dgm:cxn modelId="{A2329549-51A7-4DA8-9F6D-6F8C9B6DC2B8}" srcId="{AE2BCC5C-3171-4839-B56C-0A91B431E4F4}" destId="{586F05F4-E944-4039-9926-757C6F0F448A}" srcOrd="1" destOrd="0" parTransId="{6DC8E321-597E-4982-BE82-CF8F4CA1E1D1}" sibTransId="{F13DDAF2-08ED-4A68-B75B-B197B321F264}"/>
    <dgm:cxn modelId="{31190077-C5C7-40BD-ACBE-2CF048D8B420}" type="presOf" srcId="{70C4616B-A4C8-47B9-B267-71A97CA0E70B}" destId="{4A1EB2E2-6E37-4F90-88AA-E94DF45B8D5C}" srcOrd="0" destOrd="0" presId="urn:microsoft.com/office/officeart/2008/layout/LinedList"/>
    <dgm:cxn modelId="{7E04A3AC-1104-4121-A7B5-276B309D3044}" srcId="{AE2BCC5C-3171-4839-B56C-0A91B431E4F4}" destId="{6FE66EE7-233A-4DEA-B266-911E07140891}" srcOrd="5" destOrd="0" parTransId="{E47FF570-B229-4971-9C58-27D579602869}" sibTransId="{3234F646-EB32-4DEB-9F6F-31A65A83E8A1}"/>
    <dgm:cxn modelId="{1E73A9AD-F98C-45FE-BC78-4A48C6BF9C97}" srcId="{AE2BCC5C-3171-4839-B56C-0A91B431E4F4}" destId="{8C54BD2C-169A-49B4-8E1C-A4FF5603C01F}" srcOrd="3" destOrd="0" parTransId="{E2CD69DC-6978-42BD-B29D-5A2B56D23B9B}" sibTransId="{40651700-6F66-43F9-9A27-4A1BB91F9A24}"/>
    <dgm:cxn modelId="{72C2C8CE-2CF7-495E-99AA-76D0F24A275D}" type="presOf" srcId="{AE2BCC5C-3171-4839-B56C-0A91B431E4F4}" destId="{BC7AE19F-87A0-4E83-AF05-A1C0496E5996}" srcOrd="0" destOrd="0" presId="urn:microsoft.com/office/officeart/2008/layout/LinedList"/>
    <dgm:cxn modelId="{B61B98D4-87ED-46FF-A6E4-4D38BED6AE08}" type="presOf" srcId="{6AC921AE-6DB4-434D-9643-953D0B6CEFFC}" destId="{9069447D-A47B-4EAA-A8F7-86FB3C2CDA86}" srcOrd="0" destOrd="0" presId="urn:microsoft.com/office/officeart/2008/layout/LinedList"/>
    <dgm:cxn modelId="{C1BB9FDB-AB15-4EBE-9CE1-8258C5D33873}" type="presOf" srcId="{6FE66EE7-233A-4DEA-B266-911E07140891}" destId="{25058443-9206-4804-84FB-EF80EEF19553}" srcOrd="0" destOrd="0" presId="urn:microsoft.com/office/officeart/2008/layout/LinedList"/>
    <dgm:cxn modelId="{622641E1-983E-46A9-B245-05D2D4E6A44B}" srcId="{AE2BCC5C-3171-4839-B56C-0A91B431E4F4}" destId="{6AC921AE-6DB4-434D-9643-953D0B6CEFFC}" srcOrd="4" destOrd="0" parTransId="{2FF01161-8976-471D-8EF3-FE6447D9E39E}" sibTransId="{4675AC20-86E9-4E17-A7FE-516546242FFA}"/>
    <dgm:cxn modelId="{7A5965FB-3B73-4D87-9DDE-69A4C653BE64}" type="presOf" srcId="{0650115F-3FFD-4C51-8DDA-3ABBC581CA27}" destId="{33B4684D-5952-4802-BD6D-8D901C4C8069}" srcOrd="0" destOrd="0" presId="urn:microsoft.com/office/officeart/2008/layout/LinedList"/>
    <dgm:cxn modelId="{E99E2E43-0131-471B-909E-7602E03ECD3F}" type="presParOf" srcId="{BC7AE19F-87A0-4E83-AF05-A1C0496E5996}" destId="{1D4621D4-8814-4CF9-B70F-724C0A2606A9}" srcOrd="0" destOrd="0" presId="urn:microsoft.com/office/officeart/2008/layout/LinedList"/>
    <dgm:cxn modelId="{80E8ED1B-A3D7-4DFD-B8A3-29A8ABA592AF}" type="presParOf" srcId="{BC7AE19F-87A0-4E83-AF05-A1C0496E5996}" destId="{09A292D8-BE50-4D4D-9B21-1187590E0B96}" srcOrd="1" destOrd="0" presId="urn:microsoft.com/office/officeart/2008/layout/LinedList"/>
    <dgm:cxn modelId="{DD9D22EB-9EB3-41E2-B31A-00323E7456D9}" type="presParOf" srcId="{09A292D8-BE50-4D4D-9B21-1187590E0B96}" destId="{4A1EB2E2-6E37-4F90-88AA-E94DF45B8D5C}" srcOrd="0" destOrd="0" presId="urn:microsoft.com/office/officeart/2008/layout/LinedList"/>
    <dgm:cxn modelId="{3D8A57E9-52E9-496A-85C2-F03CBC8C0BC2}" type="presParOf" srcId="{09A292D8-BE50-4D4D-9B21-1187590E0B96}" destId="{45909E87-5352-4BFA-A85D-33828C23068F}" srcOrd="1" destOrd="0" presId="urn:microsoft.com/office/officeart/2008/layout/LinedList"/>
    <dgm:cxn modelId="{4C8E3B63-539D-4230-A82B-9E5D7BEFCCC1}" type="presParOf" srcId="{BC7AE19F-87A0-4E83-AF05-A1C0496E5996}" destId="{7884F6C6-9259-4D4E-B904-49979C59B853}" srcOrd="2" destOrd="0" presId="urn:microsoft.com/office/officeart/2008/layout/LinedList"/>
    <dgm:cxn modelId="{74392F3A-582C-4736-B820-52300AFE847F}" type="presParOf" srcId="{BC7AE19F-87A0-4E83-AF05-A1C0496E5996}" destId="{94B6543B-F907-4804-8E1B-041D32E8F05B}" srcOrd="3" destOrd="0" presId="urn:microsoft.com/office/officeart/2008/layout/LinedList"/>
    <dgm:cxn modelId="{B1EA2B14-753D-479E-AEF5-1E746AD1A1FB}" type="presParOf" srcId="{94B6543B-F907-4804-8E1B-041D32E8F05B}" destId="{43C2191F-2D90-4575-9E1A-E07885FFA6C1}" srcOrd="0" destOrd="0" presId="urn:microsoft.com/office/officeart/2008/layout/LinedList"/>
    <dgm:cxn modelId="{7330BD80-54CD-4539-9B21-6633F3609067}" type="presParOf" srcId="{94B6543B-F907-4804-8E1B-041D32E8F05B}" destId="{6006E37C-305D-4F61-A11B-F1392EB010F1}" srcOrd="1" destOrd="0" presId="urn:microsoft.com/office/officeart/2008/layout/LinedList"/>
    <dgm:cxn modelId="{A1A2BBD0-9A11-4F17-B25C-C61A8DC0EF6B}" type="presParOf" srcId="{BC7AE19F-87A0-4E83-AF05-A1C0496E5996}" destId="{D00DA00F-7063-4E7E-93CA-BD21BE5FF2FB}" srcOrd="4" destOrd="0" presId="urn:microsoft.com/office/officeart/2008/layout/LinedList"/>
    <dgm:cxn modelId="{6EFBF515-05D7-4277-8FD4-17B9DC2B1537}" type="presParOf" srcId="{BC7AE19F-87A0-4E83-AF05-A1C0496E5996}" destId="{1997F296-8185-47FE-95B5-71BC5AB4B47A}" srcOrd="5" destOrd="0" presId="urn:microsoft.com/office/officeart/2008/layout/LinedList"/>
    <dgm:cxn modelId="{0751B06B-590B-4AE6-B5A3-6F9F0A225081}" type="presParOf" srcId="{1997F296-8185-47FE-95B5-71BC5AB4B47A}" destId="{33B4684D-5952-4802-BD6D-8D901C4C8069}" srcOrd="0" destOrd="0" presId="urn:microsoft.com/office/officeart/2008/layout/LinedList"/>
    <dgm:cxn modelId="{BD266176-C6DB-4A63-B307-768E51941973}" type="presParOf" srcId="{1997F296-8185-47FE-95B5-71BC5AB4B47A}" destId="{9FCD093B-96B2-4977-A9ED-2CB3ACB2E7C5}" srcOrd="1" destOrd="0" presId="urn:microsoft.com/office/officeart/2008/layout/LinedList"/>
    <dgm:cxn modelId="{E8FAB21D-CA16-477D-99B8-53479198016D}" type="presParOf" srcId="{BC7AE19F-87A0-4E83-AF05-A1C0496E5996}" destId="{C790EE04-E011-4BFF-9710-17F108D94C65}" srcOrd="6" destOrd="0" presId="urn:microsoft.com/office/officeart/2008/layout/LinedList"/>
    <dgm:cxn modelId="{80E79AA6-5234-4B32-BA7B-010F9A96F729}" type="presParOf" srcId="{BC7AE19F-87A0-4E83-AF05-A1C0496E5996}" destId="{B8598961-7A34-46C3-91BE-F38D6A875CFC}" srcOrd="7" destOrd="0" presId="urn:microsoft.com/office/officeart/2008/layout/LinedList"/>
    <dgm:cxn modelId="{B8856B3A-07FA-44F7-991D-CA856A093EA1}" type="presParOf" srcId="{B8598961-7A34-46C3-91BE-F38D6A875CFC}" destId="{1A82A84B-D26F-4547-9A8F-C57BBF1877BE}" srcOrd="0" destOrd="0" presId="urn:microsoft.com/office/officeart/2008/layout/LinedList"/>
    <dgm:cxn modelId="{742398E0-4617-42EE-970D-473ADAA56B2A}" type="presParOf" srcId="{B8598961-7A34-46C3-91BE-F38D6A875CFC}" destId="{B75CD897-2678-46A6-A5AB-8DC53D15521E}" srcOrd="1" destOrd="0" presId="urn:microsoft.com/office/officeart/2008/layout/LinedList"/>
    <dgm:cxn modelId="{13C16B29-FB37-482D-B0D4-7BEA2639C2FC}" type="presParOf" srcId="{BC7AE19F-87A0-4E83-AF05-A1C0496E5996}" destId="{D944414C-D1FC-4B38-86A3-32DB4D3C5E2E}" srcOrd="8" destOrd="0" presId="urn:microsoft.com/office/officeart/2008/layout/LinedList"/>
    <dgm:cxn modelId="{7F6FF02B-A69A-4A7D-98FE-CE336B9757A5}" type="presParOf" srcId="{BC7AE19F-87A0-4E83-AF05-A1C0496E5996}" destId="{417A4054-DFDB-46E1-A42F-AF4BD18E6093}" srcOrd="9" destOrd="0" presId="urn:microsoft.com/office/officeart/2008/layout/LinedList"/>
    <dgm:cxn modelId="{0ABD03F8-776C-4870-953B-C276F405DA5D}" type="presParOf" srcId="{417A4054-DFDB-46E1-A42F-AF4BD18E6093}" destId="{9069447D-A47B-4EAA-A8F7-86FB3C2CDA86}" srcOrd="0" destOrd="0" presId="urn:microsoft.com/office/officeart/2008/layout/LinedList"/>
    <dgm:cxn modelId="{068ACCA3-5782-47E3-B009-EEB37CC7D02C}" type="presParOf" srcId="{417A4054-DFDB-46E1-A42F-AF4BD18E6093}" destId="{5E4ADD5F-3438-4BA6-8574-1B17EC19041C}" srcOrd="1" destOrd="0" presId="urn:microsoft.com/office/officeart/2008/layout/LinedList"/>
    <dgm:cxn modelId="{FF397641-33C9-4D32-BB93-A91A3F4FA1B9}" type="presParOf" srcId="{BC7AE19F-87A0-4E83-AF05-A1C0496E5996}" destId="{2524E235-AA3F-42D2-B81B-0C438D193533}" srcOrd="10" destOrd="0" presId="urn:microsoft.com/office/officeart/2008/layout/LinedList"/>
    <dgm:cxn modelId="{9A2ADBC8-C2C2-4F6E-9099-626F9E8DC899}" type="presParOf" srcId="{BC7AE19F-87A0-4E83-AF05-A1C0496E5996}" destId="{80B373CA-92D1-448B-9C6C-20333F002AA0}" srcOrd="11" destOrd="0" presId="urn:microsoft.com/office/officeart/2008/layout/LinedList"/>
    <dgm:cxn modelId="{F2BA1C69-C81E-497E-B385-07759693482E}" type="presParOf" srcId="{80B373CA-92D1-448B-9C6C-20333F002AA0}" destId="{25058443-9206-4804-84FB-EF80EEF19553}" srcOrd="0" destOrd="0" presId="urn:microsoft.com/office/officeart/2008/layout/LinedList"/>
    <dgm:cxn modelId="{25502E3C-9D73-4578-BB05-278E33A4DEA2}" type="presParOf" srcId="{80B373CA-92D1-448B-9C6C-20333F002AA0}" destId="{CBB14D56-FF24-411A-B7C3-2903195BF089}" srcOrd="1" destOrd="0" presId="urn:microsoft.com/office/officeart/2008/layout/LinedList"/>
    <dgm:cxn modelId="{D5402F39-12AB-4E3C-992E-6CE28739752B}" type="presParOf" srcId="{BC7AE19F-87A0-4E83-AF05-A1C0496E5996}" destId="{FD60938A-A145-42F7-925A-9B93B5D0B3C0}" srcOrd="12" destOrd="0" presId="urn:microsoft.com/office/officeart/2008/layout/LinedList"/>
    <dgm:cxn modelId="{2D781DB6-4FC5-4C7E-B470-802512DF1A79}" type="presParOf" srcId="{BC7AE19F-87A0-4E83-AF05-A1C0496E5996}" destId="{5AEAA880-274D-4905-BBC7-8621567D1469}" srcOrd="13" destOrd="0" presId="urn:microsoft.com/office/officeart/2008/layout/LinedList"/>
    <dgm:cxn modelId="{C6EB9B38-0E97-48B2-A159-9E449C8F7DF5}" type="presParOf" srcId="{5AEAA880-274D-4905-BBC7-8621567D1469}" destId="{A2810A6F-1057-48EC-993D-8DA904CB4773}" srcOrd="0" destOrd="0" presId="urn:microsoft.com/office/officeart/2008/layout/LinedList"/>
    <dgm:cxn modelId="{80802B0E-78DF-40DF-94C5-17080146FA05}" type="presParOf" srcId="{5AEAA880-274D-4905-BBC7-8621567D1469}" destId="{847F8C9D-A789-4D36-A8D2-F5672B4EA34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AB51D2-3DCA-4670-A450-E6934A68B468}"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US"/>
        </a:p>
      </dgm:t>
    </dgm:pt>
    <dgm:pt modelId="{508E8A21-824D-419C-8975-A4D97286988E}">
      <dgm:prSet/>
      <dgm:spPr/>
      <dgm:t>
        <a:bodyPr/>
        <a:lstStyle/>
        <a:p>
          <a:r>
            <a:rPr lang="az-Cyrl-AZ" dirty="0"/>
            <a:t>Добавление элемента (в конец списка) – </a:t>
          </a:r>
          <a:r>
            <a:rPr lang="en-US" b="1" dirty="0" err="1"/>
            <a:t>list.append</a:t>
          </a:r>
          <a:r>
            <a:rPr lang="en-US" b="1" dirty="0"/>
            <a:t>(element)</a:t>
          </a:r>
          <a:endParaRPr lang="en-US" dirty="0"/>
        </a:p>
      </dgm:t>
    </dgm:pt>
    <dgm:pt modelId="{5C99F1B6-5A2C-4700-B5B6-B165BA54AD8A}" type="parTrans" cxnId="{EB1AA1FA-F1D6-4A3E-B281-F6BF7C00CD9A}">
      <dgm:prSet/>
      <dgm:spPr/>
      <dgm:t>
        <a:bodyPr/>
        <a:lstStyle/>
        <a:p>
          <a:endParaRPr lang="en-US"/>
        </a:p>
      </dgm:t>
    </dgm:pt>
    <dgm:pt modelId="{26046D9D-08AE-4643-88AC-2F68DCCF4B15}" type="sibTrans" cxnId="{EB1AA1FA-F1D6-4A3E-B281-F6BF7C00CD9A}">
      <dgm:prSet/>
      <dgm:spPr/>
      <dgm:t>
        <a:bodyPr/>
        <a:lstStyle/>
        <a:p>
          <a:endParaRPr lang="en-US"/>
        </a:p>
      </dgm:t>
    </dgm:pt>
    <dgm:pt modelId="{16E8DF56-B67D-44AB-BCC9-B630169A9E90}">
      <dgm:prSet/>
      <dgm:spPr/>
      <dgm:t>
        <a:bodyPr/>
        <a:lstStyle/>
        <a:p>
          <a:r>
            <a:rPr lang="ru-RU"/>
            <a:t>Вставка элемента в список на нужную позицию – </a:t>
          </a:r>
          <a:r>
            <a:rPr lang="en-US" b="1"/>
            <a:t>list.insert(index, element)</a:t>
          </a:r>
          <a:endParaRPr lang="en-US"/>
        </a:p>
      </dgm:t>
    </dgm:pt>
    <dgm:pt modelId="{82FC558F-6D7F-43DD-9F22-035306FF32BE}" type="parTrans" cxnId="{AFBB2702-BFEE-47E0-B813-5628077A3295}">
      <dgm:prSet/>
      <dgm:spPr/>
      <dgm:t>
        <a:bodyPr/>
        <a:lstStyle/>
        <a:p>
          <a:endParaRPr lang="en-US"/>
        </a:p>
      </dgm:t>
    </dgm:pt>
    <dgm:pt modelId="{50DB4D2E-986B-43E1-9D29-0D30DFAEA98C}" type="sibTrans" cxnId="{AFBB2702-BFEE-47E0-B813-5628077A3295}">
      <dgm:prSet/>
      <dgm:spPr/>
      <dgm:t>
        <a:bodyPr/>
        <a:lstStyle/>
        <a:p>
          <a:endParaRPr lang="en-US"/>
        </a:p>
      </dgm:t>
    </dgm:pt>
    <dgm:pt modelId="{3225A8B0-3695-4C00-AF13-3F13E6621ED0}">
      <dgm:prSet/>
      <dgm:spPr/>
      <dgm:t>
        <a:bodyPr/>
        <a:lstStyle/>
        <a:p>
          <a:r>
            <a:rPr lang="az-Cyrl-AZ"/>
            <a:t>Изменение элемента на позиции – </a:t>
          </a:r>
          <a:r>
            <a:rPr lang="en-US" b="1"/>
            <a:t>list[index] = element</a:t>
          </a:r>
          <a:endParaRPr lang="en-US"/>
        </a:p>
      </dgm:t>
    </dgm:pt>
    <dgm:pt modelId="{42A81E8E-D0F4-4346-81BC-FBD4C12A7EB2}" type="parTrans" cxnId="{C2DDA649-7216-463D-81A8-BD568A7B756C}">
      <dgm:prSet/>
      <dgm:spPr/>
      <dgm:t>
        <a:bodyPr/>
        <a:lstStyle/>
        <a:p>
          <a:endParaRPr lang="en-US"/>
        </a:p>
      </dgm:t>
    </dgm:pt>
    <dgm:pt modelId="{C035354C-FEF2-413F-96ED-94F8B25B7B3D}" type="sibTrans" cxnId="{C2DDA649-7216-463D-81A8-BD568A7B756C}">
      <dgm:prSet/>
      <dgm:spPr/>
      <dgm:t>
        <a:bodyPr/>
        <a:lstStyle/>
        <a:p>
          <a:endParaRPr lang="en-US"/>
        </a:p>
      </dgm:t>
    </dgm:pt>
    <dgm:pt modelId="{02791CD7-3251-46A5-81E5-8399481D8443}">
      <dgm:prSet/>
      <dgm:spPr/>
      <dgm:t>
        <a:bodyPr/>
        <a:lstStyle/>
        <a:p>
          <a:r>
            <a:rPr lang="az-Cyrl-AZ"/>
            <a:t>Удаление элемента в списке – </a:t>
          </a:r>
          <a:r>
            <a:rPr lang="en-US" b="1"/>
            <a:t>del list[index]</a:t>
          </a:r>
          <a:endParaRPr lang="en-US"/>
        </a:p>
      </dgm:t>
    </dgm:pt>
    <dgm:pt modelId="{A4136883-34F0-45DE-AA40-37B47F548949}" type="parTrans" cxnId="{ABD51216-9922-4A8B-8F1C-467DC9D4A3CF}">
      <dgm:prSet/>
      <dgm:spPr/>
      <dgm:t>
        <a:bodyPr/>
        <a:lstStyle/>
        <a:p>
          <a:endParaRPr lang="en-US"/>
        </a:p>
      </dgm:t>
    </dgm:pt>
    <dgm:pt modelId="{D41CF42C-9A0C-4802-9B9B-29AE87FD1226}" type="sibTrans" cxnId="{ABD51216-9922-4A8B-8F1C-467DC9D4A3CF}">
      <dgm:prSet/>
      <dgm:spPr/>
      <dgm:t>
        <a:bodyPr/>
        <a:lstStyle/>
        <a:p>
          <a:endParaRPr lang="en-US"/>
        </a:p>
      </dgm:t>
    </dgm:pt>
    <dgm:pt modelId="{A3F88B25-E515-48BA-8662-9C7461BAE8C2}">
      <dgm:prSet/>
      <dgm:spPr/>
      <dgm:t>
        <a:bodyPr/>
        <a:lstStyle/>
        <a:p>
          <a:r>
            <a:rPr lang="az-Cyrl-AZ"/>
            <a:t>Сортировка списка – </a:t>
          </a:r>
          <a:r>
            <a:rPr lang="en-US" b="1"/>
            <a:t>list.sort()</a:t>
          </a:r>
          <a:endParaRPr lang="en-US"/>
        </a:p>
      </dgm:t>
    </dgm:pt>
    <dgm:pt modelId="{23F0D9F2-8418-4146-BC6B-BB043BA56594}" type="parTrans" cxnId="{DFE5D027-64AB-43CC-A922-719E8D9F6B68}">
      <dgm:prSet/>
      <dgm:spPr/>
      <dgm:t>
        <a:bodyPr/>
        <a:lstStyle/>
        <a:p>
          <a:endParaRPr lang="en-US"/>
        </a:p>
      </dgm:t>
    </dgm:pt>
    <dgm:pt modelId="{8C459742-DAD6-49B6-87D1-169486BEE36C}" type="sibTrans" cxnId="{DFE5D027-64AB-43CC-A922-719E8D9F6B68}">
      <dgm:prSet/>
      <dgm:spPr/>
      <dgm:t>
        <a:bodyPr/>
        <a:lstStyle/>
        <a:p>
          <a:endParaRPr lang="en-US"/>
        </a:p>
      </dgm:t>
    </dgm:pt>
    <dgm:pt modelId="{D1177015-2EAD-4219-AE6A-F3F63F88441F}">
      <dgm:prSet/>
      <dgm:spPr/>
      <dgm:t>
        <a:bodyPr/>
        <a:lstStyle/>
        <a:p>
          <a:r>
            <a:rPr lang="ru-RU" dirty="0"/>
            <a:t>Изменить порядок списка на противоположный – </a:t>
          </a:r>
          <a:r>
            <a:rPr lang="en-US" b="1" dirty="0" err="1"/>
            <a:t>list.reverse</a:t>
          </a:r>
          <a:r>
            <a:rPr lang="en-US" b="1" dirty="0"/>
            <a:t>()</a:t>
          </a:r>
          <a:endParaRPr lang="en-US" dirty="0"/>
        </a:p>
      </dgm:t>
    </dgm:pt>
    <dgm:pt modelId="{CABBD610-601E-4531-A3A5-851D76C000B4}" type="parTrans" cxnId="{6E35622F-E011-415D-A1FB-A1D655C8454D}">
      <dgm:prSet/>
      <dgm:spPr/>
      <dgm:t>
        <a:bodyPr/>
        <a:lstStyle/>
        <a:p>
          <a:endParaRPr lang="en-US"/>
        </a:p>
      </dgm:t>
    </dgm:pt>
    <dgm:pt modelId="{652CDA9C-6D74-4C17-AF98-7A585AAD3733}" type="sibTrans" cxnId="{6E35622F-E011-415D-A1FB-A1D655C8454D}">
      <dgm:prSet/>
      <dgm:spPr/>
      <dgm:t>
        <a:bodyPr/>
        <a:lstStyle/>
        <a:p>
          <a:endParaRPr lang="en-US"/>
        </a:p>
      </dgm:t>
    </dgm:pt>
    <dgm:pt modelId="{C04FEF96-00BE-41FB-A48E-6C24AD06CB8D}">
      <dgm:prSet/>
      <dgm:spPr/>
      <dgm:t>
        <a:bodyPr/>
        <a:lstStyle/>
        <a:p>
          <a:r>
            <a:rPr lang="az-Cyrl-AZ" dirty="0"/>
            <a:t>Узнать размер списк – </a:t>
          </a:r>
          <a:r>
            <a:rPr lang="en-US" b="1" dirty="0"/>
            <a:t>len(list)</a:t>
          </a:r>
        </a:p>
      </dgm:t>
    </dgm:pt>
    <dgm:pt modelId="{2957F6A2-150E-4A8E-9D91-B37237212E5F}" type="parTrans" cxnId="{6615DEF7-C2B0-4041-932A-C0B66864D9A8}">
      <dgm:prSet/>
      <dgm:spPr/>
      <dgm:t>
        <a:bodyPr/>
        <a:lstStyle/>
        <a:p>
          <a:endParaRPr lang="ru-RU"/>
        </a:p>
      </dgm:t>
    </dgm:pt>
    <dgm:pt modelId="{DA3B4F28-AF4A-492F-BBD9-F522D48245FA}" type="sibTrans" cxnId="{6615DEF7-C2B0-4041-932A-C0B66864D9A8}">
      <dgm:prSet/>
      <dgm:spPr/>
      <dgm:t>
        <a:bodyPr/>
        <a:lstStyle/>
        <a:p>
          <a:endParaRPr lang="ru-RU"/>
        </a:p>
      </dgm:t>
    </dgm:pt>
    <dgm:pt modelId="{8B6C08D3-F44F-4CD2-AC10-AE7FE133C4F7}" type="pres">
      <dgm:prSet presAssocID="{24AB51D2-3DCA-4670-A450-E6934A68B468}" presName="linear" presStyleCnt="0">
        <dgm:presLayoutVars>
          <dgm:animLvl val="lvl"/>
          <dgm:resizeHandles val="exact"/>
        </dgm:presLayoutVars>
      </dgm:prSet>
      <dgm:spPr/>
    </dgm:pt>
    <dgm:pt modelId="{0AEED9FB-57BA-4F59-9F14-17F428032F07}" type="pres">
      <dgm:prSet presAssocID="{508E8A21-824D-419C-8975-A4D97286988E}" presName="parentText" presStyleLbl="node1" presStyleIdx="0" presStyleCnt="7">
        <dgm:presLayoutVars>
          <dgm:chMax val="0"/>
          <dgm:bulletEnabled val="1"/>
        </dgm:presLayoutVars>
      </dgm:prSet>
      <dgm:spPr/>
    </dgm:pt>
    <dgm:pt modelId="{B7C527A5-1B7C-4995-B21D-96BFED5AF034}" type="pres">
      <dgm:prSet presAssocID="{26046D9D-08AE-4643-88AC-2F68DCCF4B15}" presName="spacer" presStyleCnt="0"/>
      <dgm:spPr/>
    </dgm:pt>
    <dgm:pt modelId="{A4A62FD5-9E45-4463-A955-9A2D602857A7}" type="pres">
      <dgm:prSet presAssocID="{16E8DF56-B67D-44AB-BCC9-B630169A9E90}" presName="parentText" presStyleLbl="node1" presStyleIdx="1" presStyleCnt="7">
        <dgm:presLayoutVars>
          <dgm:chMax val="0"/>
          <dgm:bulletEnabled val="1"/>
        </dgm:presLayoutVars>
      </dgm:prSet>
      <dgm:spPr/>
    </dgm:pt>
    <dgm:pt modelId="{B9729327-2013-40FB-9B6E-AE7A04E80AD8}" type="pres">
      <dgm:prSet presAssocID="{50DB4D2E-986B-43E1-9D29-0D30DFAEA98C}" presName="spacer" presStyleCnt="0"/>
      <dgm:spPr/>
    </dgm:pt>
    <dgm:pt modelId="{7A922437-C215-40D2-A922-69E3EE80F1E0}" type="pres">
      <dgm:prSet presAssocID="{3225A8B0-3695-4C00-AF13-3F13E6621ED0}" presName="parentText" presStyleLbl="node1" presStyleIdx="2" presStyleCnt="7">
        <dgm:presLayoutVars>
          <dgm:chMax val="0"/>
          <dgm:bulletEnabled val="1"/>
        </dgm:presLayoutVars>
      </dgm:prSet>
      <dgm:spPr/>
    </dgm:pt>
    <dgm:pt modelId="{C42410FE-2A90-43F2-BE8A-E68E574FE79B}" type="pres">
      <dgm:prSet presAssocID="{C035354C-FEF2-413F-96ED-94F8B25B7B3D}" presName="spacer" presStyleCnt="0"/>
      <dgm:spPr/>
    </dgm:pt>
    <dgm:pt modelId="{29B34CB3-153E-4C76-8814-DD9A33ED7D41}" type="pres">
      <dgm:prSet presAssocID="{02791CD7-3251-46A5-81E5-8399481D8443}" presName="parentText" presStyleLbl="node1" presStyleIdx="3" presStyleCnt="7">
        <dgm:presLayoutVars>
          <dgm:chMax val="0"/>
          <dgm:bulletEnabled val="1"/>
        </dgm:presLayoutVars>
      </dgm:prSet>
      <dgm:spPr/>
    </dgm:pt>
    <dgm:pt modelId="{059E9D3E-BC86-434D-9119-356E127B40A4}" type="pres">
      <dgm:prSet presAssocID="{D41CF42C-9A0C-4802-9B9B-29AE87FD1226}" presName="spacer" presStyleCnt="0"/>
      <dgm:spPr/>
    </dgm:pt>
    <dgm:pt modelId="{14AA90FB-D740-43A0-8E12-39CE3B0BB74A}" type="pres">
      <dgm:prSet presAssocID="{A3F88B25-E515-48BA-8662-9C7461BAE8C2}" presName="parentText" presStyleLbl="node1" presStyleIdx="4" presStyleCnt="7">
        <dgm:presLayoutVars>
          <dgm:chMax val="0"/>
          <dgm:bulletEnabled val="1"/>
        </dgm:presLayoutVars>
      </dgm:prSet>
      <dgm:spPr/>
    </dgm:pt>
    <dgm:pt modelId="{1522115F-3D35-4239-A36B-A0AFBE051C69}" type="pres">
      <dgm:prSet presAssocID="{8C459742-DAD6-49B6-87D1-169486BEE36C}" presName="spacer" presStyleCnt="0"/>
      <dgm:spPr/>
    </dgm:pt>
    <dgm:pt modelId="{4196C7E2-BE25-43C1-AF29-F9F272321EE3}" type="pres">
      <dgm:prSet presAssocID="{D1177015-2EAD-4219-AE6A-F3F63F88441F}" presName="parentText" presStyleLbl="node1" presStyleIdx="5" presStyleCnt="7">
        <dgm:presLayoutVars>
          <dgm:chMax val="0"/>
          <dgm:bulletEnabled val="1"/>
        </dgm:presLayoutVars>
      </dgm:prSet>
      <dgm:spPr/>
    </dgm:pt>
    <dgm:pt modelId="{A446B39A-2488-4FDE-A866-08043BB54B4D}" type="pres">
      <dgm:prSet presAssocID="{652CDA9C-6D74-4C17-AF98-7A585AAD3733}" presName="spacer" presStyleCnt="0"/>
      <dgm:spPr/>
    </dgm:pt>
    <dgm:pt modelId="{E44F8562-993F-4569-91D3-4AA51743722E}" type="pres">
      <dgm:prSet presAssocID="{C04FEF96-00BE-41FB-A48E-6C24AD06CB8D}" presName="parentText" presStyleLbl="node1" presStyleIdx="6" presStyleCnt="7">
        <dgm:presLayoutVars>
          <dgm:chMax val="0"/>
          <dgm:bulletEnabled val="1"/>
        </dgm:presLayoutVars>
      </dgm:prSet>
      <dgm:spPr/>
    </dgm:pt>
  </dgm:ptLst>
  <dgm:cxnLst>
    <dgm:cxn modelId="{9B0A7000-42E7-4339-956E-07AF87089B30}" type="presOf" srcId="{D1177015-2EAD-4219-AE6A-F3F63F88441F}" destId="{4196C7E2-BE25-43C1-AF29-F9F272321EE3}" srcOrd="0" destOrd="0" presId="urn:microsoft.com/office/officeart/2005/8/layout/vList2"/>
    <dgm:cxn modelId="{AFBB2702-BFEE-47E0-B813-5628077A3295}" srcId="{24AB51D2-3DCA-4670-A450-E6934A68B468}" destId="{16E8DF56-B67D-44AB-BCC9-B630169A9E90}" srcOrd="1" destOrd="0" parTransId="{82FC558F-6D7F-43DD-9F22-035306FF32BE}" sibTransId="{50DB4D2E-986B-43E1-9D29-0D30DFAEA98C}"/>
    <dgm:cxn modelId="{ABD51216-9922-4A8B-8F1C-467DC9D4A3CF}" srcId="{24AB51D2-3DCA-4670-A450-E6934A68B468}" destId="{02791CD7-3251-46A5-81E5-8399481D8443}" srcOrd="3" destOrd="0" parTransId="{A4136883-34F0-45DE-AA40-37B47F548949}" sibTransId="{D41CF42C-9A0C-4802-9B9B-29AE87FD1226}"/>
    <dgm:cxn modelId="{DFE5D027-64AB-43CC-A922-719E8D9F6B68}" srcId="{24AB51D2-3DCA-4670-A450-E6934A68B468}" destId="{A3F88B25-E515-48BA-8662-9C7461BAE8C2}" srcOrd="4" destOrd="0" parTransId="{23F0D9F2-8418-4146-BC6B-BB043BA56594}" sibTransId="{8C459742-DAD6-49B6-87D1-169486BEE36C}"/>
    <dgm:cxn modelId="{6E35622F-E011-415D-A1FB-A1D655C8454D}" srcId="{24AB51D2-3DCA-4670-A450-E6934A68B468}" destId="{D1177015-2EAD-4219-AE6A-F3F63F88441F}" srcOrd="5" destOrd="0" parTransId="{CABBD610-601E-4531-A3A5-851D76C000B4}" sibTransId="{652CDA9C-6D74-4C17-AF98-7A585AAD3733}"/>
    <dgm:cxn modelId="{D404F539-50CA-46C1-9B1D-E0E6E1FFEA80}" type="presOf" srcId="{02791CD7-3251-46A5-81E5-8399481D8443}" destId="{29B34CB3-153E-4C76-8814-DD9A33ED7D41}" srcOrd="0" destOrd="0" presId="urn:microsoft.com/office/officeart/2005/8/layout/vList2"/>
    <dgm:cxn modelId="{C2DDA649-7216-463D-81A8-BD568A7B756C}" srcId="{24AB51D2-3DCA-4670-A450-E6934A68B468}" destId="{3225A8B0-3695-4C00-AF13-3F13E6621ED0}" srcOrd="2" destOrd="0" parTransId="{42A81E8E-D0F4-4346-81BC-FBD4C12A7EB2}" sibTransId="{C035354C-FEF2-413F-96ED-94F8B25B7B3D}"/>
    <dgm:cxn modelId="{5C817850-CA0C-4D2D-8817-30474DA19AF2}" type="presOf" srcId="{A3F88B25-E515-48BA-8662-9C7461BAE8C2}" destId="{14AA90FB-D740-43A0-8E12-39CE3B0BB74A}" srcOrd="0" destOrd="0" presId="urn:microsoft.com/office/officeart/2005/8/layout/vList2"/>
    <dgm:cxn modelId="{12BAA270-606E-46C2-8FD9-5C7D7CAFAC57}" type="presOf" srcId="{508E8A21-824D-419C-8975-A4D97286988E}" destId="{0AEED9FB-57BA-4F59-9F14-17F428032F07}" srcOrd="0" destOrd="0" presId="urn:microsoft.com/office/officeart/2005/8/layout/vList2"/>
    <dgm:cxn modelId="{DEBD5B87-CF23-4807-A504-A44348FC70F7}" type="presOf" srcId="{24AB51D2-3DCA-4670-A450-E6934A68B468}" destId="{8B6C08D3-F44F-4CD2-AC10-AE7FE133C4F7}" srcOrd="0" destOrd="0" presId="urn:microsoft.com/office/officeart/2005/8/layout/vList2"/>
    <dgm:cxn modelId="{20D68FC4-5F92-4920-8E6E-1AB7DDD05EBF}" type="presOf" srcId="{3225A8B0-3695-4C00-AF13-3F13E6621ED0}" destId="{7A922437-C215-40D2-A922-69E3EE80F1E0}" srcOrd="0" destOrd="0" presId="urn:microsoft.com/office/officeart/2005/8/layout/vList2"/>
    <dgm:cxn modelId="{D3B7AFC6-F096-4C86-945B-C9D7D5799C21}" type="presOf" srcId="{C04FEF96-00BE-41FB-A48E-6C24AD06CB8D}" destId="{E44F8562-993F-4569-91D3-4AA51743722E}" srcOrd="0" destOrd="0" presId="urn:microsoft.com/office/officeart/2005/8/layout/vList2"/>
    <dgm:cxn modelId="{83BD16D7-F34E-4F5C-A761-2DC1F88A336E}" type="presOf" srcId="{16E8DF56-B67D-44AB-BCC9-B630169A9E90}" destId="{A4A62FD5-9E45-4463-A955-9A2D602857A7}" srcOrd="0" destOrd="0" presId="urn:microsoft.com/office/officeart/2005/8/layout/vList2"/>
    <dgm:cxn modelId="{6615DEF7-C2B0-4041-932A-C0B66864D9A8}" srcId="{24AB51D2-3DCA-4670-A450-E6934A68B468}" destId="{C04FEF96-00BE-41FB-A48E-6C24AD06CB8D}" srcOrd="6" destOrd="0" parTransId="{2957F6A2-150E-4A8E-9D91-B37237212E5F}" sibTransId="{DA3B4F28-AF4A-492F-BBD9-F522D48245FA}"/>
    <dgm:cxn modelId="{EB1AA1FA-F1D6-4A3E-B281-F6BF7C00CD9A}" srcId="{24AB51D2-3DCA-4670-A450-E6934A68B468}" destId="{508E8A21-824D-419C-8975-A4D97286988E}" srcOrd="0" destOrd="0" parTransId="{5C99F1B6-5A2C-4700-B5B6-B165BA54AD8A}" sibTransId="{26046D9D-08AE-4643-88AC-2F68DCCF4B15}"/>
    <dgm:cxn modelId="{38C886C2-377B-43CC-85ED-1CE8D0FB86DD}" type="presParOf" srcId="{8B6C08D3-F44F-4CD2-AC10-AE7FE133C4F7}" destId="{0AEED9FB-57BA-4F59-9F14-17F428032F07}" srcOrd="0" destOrd="0" presId="urn:microsoft.com/office/officeart/2005/8/layout/vList2"/>
    <dgm:cxn modelId="{5BD44EC5-20E6-4847-AEC9-C92435E23CDB}" type="presParOf" srcId="{8B6C08D3-F44F-4CD2-AC10-AE7FE133C4F7}" destId="{B7C527A5-1B7C-4995-B21D-96BFED5AF034}" srcOrd="1" destOrd="0" presId="urn:microsoft.com/office/officeart/2005/8/layout/vList2"/>
    <dgm:cxn modelId="{66EB1A32-ED52-4693-B1D7-288E579FE100}" type="presParOf" srcId="{8B6C08D3-F44F-4CD2-AC10-AE7FE133C4F7}" destId="{A4A62FD5-9E45-4463-A955-9A2D602857A7}" srcOrd="2" destOrd="0" presId="urn:microsoft.com/office/officeart/2005/8/layout/vList2"/>
    <dgm:cxn modelId="{B3607C25-71FA-4D92-925F-F68B2315C15B}" type="presParOf" srcId="{8B6C08D3-F44F-4CD2-AC10-AE7FE133C4F7}" destId="{B9729327-2013-40FB-9B6E-AE7A04E80AD8}" srcOrd="3" destOrd="0" presId="urn:microsoft.com/office/officeart/2005/8/layout/vList2"/>
    <dgm:cxn modelId="{2731FA89-8434-4355-A159-0E5B1ED53C51}" type="presParOf" srcId="{8B6C08D3-F44F-4CD2-AC10-AE7FE133C4F7}" destId="{7A922437-C215-40D2-A922-69E3EE80F1E0}" srcOrd="4" destOrd="0" presId="urn:microsoft.com/office/officeart/2005/8/layout/vList2"/>
    <dgm:cxn modelId="{90CDCDD5-63E7-4EB1-BA1C-9BC1FD4D7370}" type="presParOf" srcId="{8B6C08D3-F44F-4CD2-AC10-AE7FE133C4F7}" destId="{C42410FE-2A90-43F2-BE8A-E68E574FE79B}" srcOrd="5" destOrd="0" presId="urn:microsoft.com/office/officeart/2005/8/layout/vList2"/>
    <dgm:cxn modelId="{16D403DE-DF0F-4100-AA3B-5EA2F0BC8D6E}" type="presParOf" srcId="{8B6C08D3-F44F-4CD2-AC10-AE7FE133C4F7}" destId="{29B34CB3-153E-4C76-8814-DD9A33ED7D41}" srcOrd="6" destOrd="0" presId="urn:microsoft.com/office/officeart/2005/8/layout/vList2"/>
    <dgm:cxn modelId="{3BD260FF-CB4D-4249-B661-E1F9E414B233}" type="presParOf" srcId="{8B6C08D3-F44F-4CD2-AC10-AE7FE133C4F7}" destId="{059E9D3E-BC86-434D-9119-356E127B40A4}" srcOrd="7" destOrd="0" presId="urn:microsoft.com/office/officeart/2005/8/layout/vList2"/>
    <dgm:cxn modelId="{B2A5B06E-DEE8-4705-AB3E-E2E3167BD8E9}" type="presParOf" srcId="{8B6C08D3-F44F-4CD2-AC10-AE7FE133C4F7}" destId="{14AA90FB-D740-43A0-8E12-39CE3B0BB74A}" srcOrd="8" destOrd="0" presId="urn:microsoft.com/office/officeart/2005/8/layout/vList2"/>
    <dgm:cxn modelId="{52345B1E-A0C6-4A56-B339-95A67CB690E7}" type="presParOf" srcId="{8B6C08D3-F44F-4CD2-AC10-AE7FE133C4F7}" destId="{1522115F-3D35-4239-A36B-A0AFBE051C69}" srcOrd="9" destOrd="0" presId="urn:microsoft.com/office/officeart/2005/8/layout/vList2"/>
    <dgm:cxn modelId="{C8320105-A1BF-4FC3-A0F3-69F4D04975BB}" type="presParOf" srcId="{8B6C08D3-F44F-4CD2-AC10-AE7FE133C4F7}" destId="{4196C7E2-BE25-43C1-AF29-F9F272321EE3}" srcOrd="10" destOrd="0" presId="urn:microsoft.com/office/officeart/2005/8/layout/vList2"/>
    <dgm:cxn modelId="{403F0076-DBFA-4EFB-932F-4C2FE8874390}" type="presParOf" srcId="{8B6C08D3-F44F-4CD2-AC10-AE7FE133C4F7}" destId="{A446B39A-2488-4FDE-A866-08043BB54B4D}" srcOrd="11" destOrd="0" presId="urn:microsoft.com/office/officeart/2005/8/layout/vList2"/>
    <dgm:cxn modelId="{F312E13A-773D-4AF3-A593-555CE862073E}" type="presParOf" srcId="{8B6C08D3-F44F-4CD2-AC10-AE7FE133C4F7}" destId="{E44F8562-993F-4569-91D3-4AA51743722E}" srcOrd="12"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C1540F-19C6-483B-878B-93059EC038A3}"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US"/>
        </a:p>
      </dgm:t>
    </dgm:pt>
    <dgm:pt modelId="{F8EF5B28-6B54-4F9F-8DAA-D8E1C946B273}">
      <dgm:prSet/>
      <dgm:spPr/>
      <dgm:t>
        <a:bodyPr/>
        <a:lstStyle/>
        <a:p>
          <a:r>
            <a:rPr lang="ru-RU" b="1"/>
            <a:t>set.add(elem) </a:t>
          </a:r>
          <a:r>
            <a:rPr lang="ru-RU"/>
            <a:t>- добавляет элемент в множество.</a:t>
          </a:r>
          <a:endParaRPr lang="en-US"/>
        </a:p>
      </dgm:t>
    </dgm:pt>
    <dgm:pt modelId="{FE8D3260-15B5-44CC-A937-B802E6904E01}" type="parTrans" cxnId="{C70BC7D3-DD01-4267-A036-781160557E0B}">
      <dgm:prSet/>
      <dgm:spPr/>
      <dgm:t>
        <a:bodyPr/>
        <a:lstStyle/>
        <a:p>
          <a:endParaRPr lang="en-US"/>
        </a:p>
      </dgm:t>
    </dgm:pt>
    <dgm:pt modelId="{67395347-5516-45A3-B9B6-C9404DAFBBA7}" type="sibTrans" cxnId="{C70BC7D3-DD01-4267-A036-781160557E0B}">
      <dgm:prSet/>
      <dgm:spPr/>
      <dgm:t>
        <a:bodyPr/>
        <a:lstStyle/>
        <a:p>
          <a:endParaRPr lang="en-US"/>
        </a:p>
      </dgm:t>
    </dgm:pt>
    <dgm:pt modelId="{D4FB9BE8-818F-4E45-A7AF-A36EB9D06AB4}">
      <dgm:prSet/>
      <dgm:spPr/>
      <dgm:t>
        <a:bodyPr/>
        <a:lstStyle/>
        <a:p>
          <a:r>
            <a:rPr lang="ru-RU" b="1"/>
            <a:t>set.remove(elem) </a:t>
          </a:r>
          <a:r>
            <a:rPr lang="ru-RU"/>
            <a:t>- удаляет элемент из множества. KeyError, если такого элемента не существует.</a:t>
          </a:r>
          <a:endParaRPr lang="en-US"/>
        </a:p>
      </dgm:t>
    </dgm:pt>
    <dgm:pt modelId="{3F5E6E03-D544-4EC5-B9D5-2D8994AA90F5}" type="parTrans" cxnId="{0742C253-6365-4046-A480-DA043CB3797A}">
      <dgm:prSet/>
      <dgm:spPr/>
      <dgm:t>
        <a:bodyPr/>
        <a:lstStyle/>
        <a:p>
          <a:endParaRPr lang="en-US"/>
        </a:p>
      </dgm:t>
    </dgm:pt>
    <dgm:pt modelId="{E2A313C4-4D23-4944-82A9-84DF983CFFB4}" type="sibTrans" cxnId="{0742C253-6365-4046-A480-DA043CB3797A}">
      <dgm:prSet/>
      <dgm:spPr/>
      <dgm:t>
        <a:bodyPr/>
        <a:lstStyle/>
        <a:p>
          <a:endParaRPr lang="en-US"/>
        </a:p>
      </dgm:t>
    </dgm:pt>
    <dgm:pt modelId="{4859D22A-CF81-42A1-8A49-FEECF391F49B}">
      <dgm:prSet/>
      <dgm:spPr/>
      <dgm:t>
        <a:bodyPr/>
        <a:lstStyle/>
        <a:p>
          <a:r>
            <a:rPr lang="ru-RU" b="1"/>
            <a:t>set.discard(elem) </a:t>
          </a:r>
          <a:r>
            <a:rPr lang="ru-RU"/>
            <a:t>- удаляет элемент, если он находится в множестве.</a:t>
          </a:r>
          <a:endParaRPr lang="en-US"/>
        </a:p>
      </dgm:t>
    </dgm:pt>
    <dgm:pt modelId="{D0DCD31E-80E1-4500-99AD-3B5DC656C0BD}" type="parTrans" cxnId="{CAA3AB82-2C7A-43FC-9DAE-0E9E7A6F4701}">
      <dgm:prSet/>
      <dgm:spPr/>
      <dgm:t>
        <a:bodyPr/>
        <a:lstStyle/>
        <a:p>
          <a:endParaRPr lang="en-US"/>
        </a:p>
      </dgm:t>
    </dgm:pt>
    <dgm:pt modelId="{2C728687-E058-448B-8355-ED8D25B788E0}" type="sibTrans" cxnId="{CAA3AB82-2C7A-43FC-9DAE-0E9E7A6F4701}">
      <dgm:prSet/>
      <dgm:spPr/>
      <dgm:t>
        <a:bodyPr/>
        <a:lstStyle/>
        <a:p>
          <a:endParaRPr lang="en-US"/>
        </a:p>
      </dgm:t>
    </dgm:pt>
    <dgm:pt modelId="{55E4681B-A622-4C15-9D88-F7C6A4CDEC18}">
      <dgm:prSet/>
      <dgm:spPr/>
      <dgm:t>
        <a:bodyPr/>
        <a:lstStyle/>
        <a:p>
          <a:r>
            <a:rPr lang="ru-RU" b="1"/>
            <a:t>set.pop() </a:t>
          </a:r>
          <a:r>
            <a:rPr lang="ru-RU"/>
            <a:t>- удаляет первый элемент из множества. Так как множества не упорядочены, нельзя точно сказать, какой элемент будет первым.</a:t>
          </a:r>
          <a:endParaRPr lang="en-US"/>
        </a:p>
      </dgm:t>
    </dgm:pt>
    <dgm:pt modelId="{0FB20CBA-D3C8-4A56-A16D-8BC21AE6FD75}" type="parTrans" cxnId="{36D624ED-1A7F-4845-A737-9B678A2108F3}">
      <dgm:prSet/>
      <dgm:spPr/>
      <dgm:t>
        <a:bodyPr/>
        <a:lstStyle/>
        <a:p>
          <a:endParaRPr lang="en-US"/>
        </a:p>
      </dgm:t>
    </dgm:pt>
    <dgm:pt modelId="{7913A7B9-6E97-4135-88FA-C2BBD0253DB2}" type="sibTrans" cxnId="{36D624ED-1A7F-4845-A737-9B678A2108F3}">
      <dgm:prSet/>
      <dgm:spPr/>
      <dgm:t>
        <a:bodyPr/>
        <a:lstStyle/>
        <a:p>
          <a:endParaRPr lang="en-US"/>
        </a:p>
      </dgm:t>
    </dgm:pt>
    <dgm:pt modelId="{3FFE678D-24AD-426C-842F-6C1DE5FD8A9F}">
      <dgm:prSet/>
      <dgm:spPr/>
      <dgm:t>
        <a:bodyPr/>
        <a:lstStyle/>
        <a:p>
          <a:r>
            <a:rPr lang="ru-RU" b="1"/>
            <a:t>set.clear() </a:t>
          </a:r>
          <a:r>
            <a:rPr lang="ru-RU"/>
            <a:t>- очистка множества.</a:t>
          </a:r>
          <a:endParaRPr lang="en-US"/>
        </a:p>
      </dgm:t>
    </dgm:pt>
    <dgm:pt modelId="{AF7C6F0B-4D5E-4B06-8BC2-87A1ADB2E670}" type="parTrans" cxnId="{22465A01-65C4-44F1-94E1-923234776911}">
      <dgm:prSet/>
      <dgm:spPr/>
      <dgm:t>
        <a:bodyPr/>
        <a:lstStyle/>
        <a:p>
          <a:endParaRPr lang="en-US"/>
        </a:p>
      </dgm:t>
    </dgm:pt>
    <dgm:pt modelId="{42B44C92-3366-451F-BD5B-F36E3DC582FF}" type="sibTrans" cxnId="{22465A01-65C4-44F1-94E1-923234776911}">
      <dgm:prSet/>
      <dgm:spPr/>
      <dgm:t>
        <a:bodyPr/>
        <a:lstStyle/>
        <a:p>
          <a:endParaRPr lang="en-US"/>
        </a:p>
      </dgm:t>
    </dgm:pt>
    <dgm:pt modelId="{AC2E8EEA-2353-4E1B-9823-7A82E400AD2B}">
      <dgm:prSet/>
      <dgm:spPr/>
      <dgm:t>
        <a:bodyPr/>
        <a:lstStyle/>
        <a:p>
          <a:r>
            <a:rPr lang="en-US" b="1"/>
            <a:t>set.update(other, ...); set |= other | ... </a:t>
          </a:r>
          <a:r>
            <a:rPr lang="en-US"/>
            <a:t>- </a:t>
          </a:r>
          <a:r>
            <a:rPr lang="ru-RU"/>
            <a:t>объединение.</a:t>
          </a:r>
          <a:endParaRPr lang="en-US"/>
        </a:p>
      </dgm:t>
    </dgm:pt>
    <dgm:pt modelId="{4CE1F2FF-4B33-4C8A-A7AD-6A2B5AD8ACE5}" type="parTrans" cxnId="{E136D5B8-D8AA-4A5F-BA0C-D70D84FB7920}">
      <dgm:prSet/>
      <dgm:spPr/>
      <dgm:t>
        <a:bodyPr/>
        <a:lstStyle/>
        <a:p>
          <a:endParaRPr lang="en-US"/>
        </a:p>
      </dgm:t>
    </dgm:pt>
    <dgm:pt modelId="{CC0FDA33-94ED-4A58-87BE-3DF9310B91F3}" type="sibTrans" cxnId="{E136D5B8-D8AA-4A5F-BA0C-D70D84FB7920}">
      <dgm:prSet/>
      <dgm:spPr/>
      <dgm:t>
        <a:bodyPr/>
        <a:lstStyle/>
        <a:p>
          <a:endParaRPr lang="en-US"/>
        </a:p>
      </dgm:t>
    </dgm:pt>
    <dgm:pt modelId="{6F2243CD-0D04-460F-9976-A2C95CBA547F}">
      <dgm:prSet/>
      <dgm:spPr/>
      <dgm:t>
        <a:bodyPr/>
        <a:lstStyle/>
        <a:p>
          <a:r>
            <a:rPr lang="en-US" b="1"/>
            <a:t>set.intersection_update(other, ...); set &amp;= other &amp; ...</a:t>
          </a:r>
          <a:r>
            <a:rPr lang="en-US"/>
            <a:t> - </a:t>
          </a:r>
          <a:r>
            <a:rPr lang="ru-RU"/>
            <a:t>пересечение.</a:t>
          </a:r>
          <a:endParaRPr lang="en-US"/>
        </a:p>
      </dgm:t>
    </dgm:pt>
    <dgm:pt modelId="{B70FB1D8-3F9D-4707-9431-FD8DA3AA6C20}" type="parTrans" cxnId="{3B8E4185-162E-46B3-B777-E1D932A195F5}">
      <dgm:prSet/>
      <dgm:spPr/>
      <dgm:t>
        <a:bodyPr/>
        <a:lstStyle/>
        <a:p>
          <a:endParaRPr lang="en-US"/>
        </a:p>
      </dgm:t>
    </dgm:pt>
    <dgm:pt modelId="{ACB0725B-2AC0-4519-983E-CE462855B1C6}" type="sibTrans" cxnId="{3B8E4185-162E-46B3-B777-E1D932A195F5}">
      <dgm:prSet/>
      <dgm:spPr/>
      <dgm:t>
        <a:bodyPr/>
        <a:lstStyle/>
        <a:p>
          <a:endParaRPr lang="en-US"/>
        </a:p>
      </dgm:t>
    </dgm:pt>
    <dgm:pt modelId="{B6F361F9-C1F1-4988-BE61-7F7B28B9C0AE}">
      <dgm:prSet/>
      <dgm:spPr/>
      <dgm:t>
        <a:bodyPr/>
        <a:lstStyle/>
        <a:p>
          <a:r>
            <a:rPr lang="ru-RU" b="1"/>
            <a:t>len(s) </a:t>
          </a:r>
          <a:r>
            <a:rPr lang="ru-RU"/>
            <a:t>- число элементов в множестве (размер множества).</a:t>
          </a:r>
          <a:endParaRPr lang="en-US"/>
        </a:p>
      </dgm:t>
    </dgm:pt>
    <dgm:pt modelId="{BE4C5DA8-5AFB-4513-BA31-3F2DB8B507FA}" type="parTrans" cxnId="{68CAEA9E-7CE1-4FDA-B945-82176E7181DE}">
      <dgm:prSet/>
      <dgm:spPr/>
      <dgm:t>
        <a:bodyPr/>
        <a:lstStyle/>
        <a:p>
          <a:endParaRPr lang="en-US"/>
        </a:p>
      </dgm:t>
    </dgm:pt>
    <dgm:pt modelId="{F726A2AE-2DB0-4940-A829-956DDE295FC3}" type="sibTrans" cxnId="{68CAEA9E-7CE1-4FDA-B945-82176E7181DE}">
      <dgm:prSet/>
      <dgm:spPr/>
      <dgm:t>
        <a:bodyPr/>
        <a:lstStyle/>
        <a:p>
          <a:endParaRPr lang="en-US"/>
        </a:p>
      </dgm:t>
    </dgm:pt>
    <dgm:pt modelId="{7D56A876-7673-465D-9D12-6BB57A80B608}">
      <dgm:prSet/>
      <dgm:spPr/>
      <dgm:t>
        <a:bodyPr/>
        <a:lstStyle/>
        <a:p>
          <a:r>
            <a:rPr lang="ru-RU" b="1"/>
            <a:t>x in s </a:t>
          </a:r>
          <a:r>
            <a:rPr lang="ru-RU"/>
            <a:t>- принадлежит ли x множеству s.</a:t>
          </a:r>
          <a:endParaRPr lang="en-US"/>
        </a:p>
      </dgm:t>
    </dgm:pt>
    <dgm:pt modelId="{B29C4EE8-DF41-407A-99B6-BFF3CF9BA059}" type="parTrans" cxnId="{9204EF1F-2353-4479-8D54-15E57C4521AA}">
      <dgm:prSet/>
      <dgm:spPr/>
      <dgm:t>
        <a:bodyPr/>
        <a:lstStyle/>
        <a:p>
          <a:endParaRPr lang="en-US"/>
        </a:p>
      </dgm:t>
    </dgm:pt>
    <dgm:pt modelId="{14BA6749-BFB0-4D8C-82D1-4F3A97F7D176}" type="sibTrans" cxnId="{9204EF1F-2353-4479-8D54-15E57C4521AA}">
      <dgm:prSet/>
      <dgm:spPr/>
      <dgm:t>
        <a:bodyPr/>
        <a:lstStyle/>
        <a:p>
          <a:endParaRPr lang="en-US"/>
        </a:p>
      </dgm:t>
    </dgm:pt>
    <dgm:pt modelId="{8ADAB303-0658-49BD-AF13-DE320E69EE3F}" type="pres">
      <dgm:prSet presAssocID="{ADC1540F-19C6-483B-878B-93059EC038A3}" presName="linear" presStyleCnt="0">
        <dgm:presLayoutVars>
          <dgm:animLvl val="lvl"/>
          <dgm:resizeHandles val="exact"/>
        </dgm:presLayoutVars>
      </dgm:prSet>
      <dgm:spPr/>
    </dgm:pt>
    <dgm:pt modelId="{DA6E5732-D418-48C5-AC84-5DC53BE172EC}" type="pres">
      <dgm:prSet presAssocID="{F8EF5B28-6B54-4F9F-8DAA-D8E1C946B273}" presName="parentText" presStyleLbl="node1" presStyleIdx="0" presStyleCnt="9">
        <dgm:presLayoutVars>
          <dgm:chMax val="0"/>
          <dgm:bulletEnabled val="1"/>
        </dgm:presLayoutVars>
      </dgm:prSet>
      <dgm:spPr/>
    </dgm:pt>
    <dgm:pt modelId="{8E455A3E-0EC6-45AE-9E44-6AB1EBB3B9F9}" type="pres">
      <dgm:prSet presAssocID="{67395347-5516-45A3-B9B6-C9404DAFBBA7}" presName="spacer" presStyleCnt="0"/>
      <dgm:spPr/>
    </dgm:pt>
    <dgm:pt modelId="{4F003BF8-536B-4B97-80F9-597DBA117C70}" type="pres">
      <dgm:prSet presAssocID="{D4FB9BE8-818F-4E45-A7AF-A36EB9D06AB4}" presName="parentText" presStyleLbl="node1" presStyleIdx="1" presStyleCnt="9">
        <dgm:presLayoutVars>
          <dgm:chMax val="0"/>
          <dgm:bulletEnabled val="1"/>
        </dgm:presLayoutVars>
      </dgm:prSet>
      <dgm:spPr/>
    </dgm:pt>
    <dgm:pt modelId="{51847B55-64E3-45C8-B8F2-ABE5142D9015}" type="pres">
      <dgm:prSet presAssocID="{E2A313C4-4D23-4944-82A9-84DF983CFFB4}" presName="spacer" presStyleCnt="0"/>
      <dgm:spPr/>
    </dgm:pt>
    <dgm:pt modelId="{7E6FC9F8-8832-4E16-8E11-55FEA4B74584}" type="pres">
      <dgm:prSet presAssocID="{4859D22A-CF81-42A1-8A49-FEECF391F49B}" presName="parentText" presStyleLbl="node1" presStyleIdx="2" presStyleCnt="9">
        <dgm:presLayoutVars>
          <dgm:chMax val="0"/>
          <dgm:bulletEnabled val="1"/>
        </dgm:presLayoutVars>
      </dgm:prSet>
      <dgm:spPr/>
    </dgm:pt>
    <dgm:pt modelId="{AF6D4033-E059-40D6-924A-7D49933673AA}" type="pres">
      <dgm:prSet presAssocID="{2C728687-E058-448B-8355-ED8D25B788E0}" presName="spacer" presStyleCnt="0"/>
      <dgm:spPr/>
    </dgm:pt>
    <dgm:pt modelId="{A6C04A8A-C80B-4567-A79B-E7CC0F3F6DE1}" type="pres">
      <dgm:prSet presAssocID="{55E4681B-A622-4C15-9D88-F7C6A4CDEC18}" presName="parentText" presStyleLbl="node1" presStyleIdx="3" presStyleCnt="9">
        <dgm:presLayoutVars>
          <dgm:chMax val="0"/>
          <dgm:bulletEnabled val="1"/>
        </dgm:presLayoutVars>
      </dgm:prSet>
      <dgm:spPr/>
    </dgm:pt>
    <dgm:pt modelId="{802512AB-15BB-48DF-A96B-403DDD73E621}" type="pres">
      <dgm:prSet presAssocID="{7913A7B9-6E97-4135-88FA-C2BBD0253DB2}" presName="spacer" presStyleCnt="0"/>
      <dgm:spPr/>
    </dgm:pt>
    <dgm:pt modelId="{83D660CD-D578-488F-9CB1-954993B42921}" type="pres">
      <dgm:prSet presAssocID="{3FFE678D-24AD-426C-842F-6C1DE5FD8A9F}" presName="parentText" presStyleLbl="node1" presStyleIdx="4" presStyleCnt="9">
        <dgm:presLayoutVars>
          <dgm:chMax val="0"/>
          <dgm:bulletEnabled val="1"/>
        </dgm:presLayoutVars>
      </dgm:prSet>
      <dgm:spPr/>
    </dgm:pt>
    <dgm:pt modelId="{24A3BC93-5180-4EE4-ACF1-4D66D747FAFF}" type="pres">
      <dgm:prSet presAssocID="{42B44C92-3366-451F-BD5B-F36E3DC582FF}" presName="spacer" presStyleCnt="0"/>
      <dgm:spPr/>
    </dgm:pt>
    <dgm:pt modelId="{654D2B51-2B4A-4980-B57C-41A5272A9B5D}" type="pres">
      <dgm:prSet presAssocID="{AC2E8EEA-2353-4E1B-9823-7A82E400AD2B}" presName="parentText" presStyleLbl="node1" presStyleIdx="5" presStyleCnt="9">
        <dgm:presLayoutVars>
          <dgm:chMax val="0"/>
          <dgm:bulletEnabled val="1"/>
        </dgm:presLayoutVars>
      </dgm:prSet>
      <dgm:spPr/>
    </dgm:pt>
    <dgm:pt modelId="{B8EAD6FC-1F39-4B6C-8083-E66D55EDF399}" type="pres">
      <dgm:prSet presAssocID="{CC0FDA33-94ED-4A58-87BE-3DF9310B91F3}" presName="spacer" presStyleCnt="0"/>
      <dgm:spPr/>
    </dgm:pt>
    <dgm:pt modelId="{59AF2F2A-5485-43A1-B15D-C407AEBC9DC9}" type="pres">
      <dgm:prSet presAssocID="{6F2243CD-0D04-460F-9976-A2C95CBA547F}" presName="parentText" presStyleLbl="node1" presStyleIdx="6" presStyleCnt="9">
        <dgm:presLayoutVars>
          <dgm:chMax val="0"/>
          <dgm:bulletEnabled val="1"/>
        </dgm:presLayoutVars>
      </dgm:prSet>
      <dgm:spPr/>
    </dgm:pt>
    <dgm:pt modelId="{F95E28B3-5753-4DC2-A8BF-9D4612FCC275}" type="pres">
      <dgm:prSet presAssocID="{ACB0725B-2AC0-4519-983E-CE462855B1C6}" presName="spacer" presStyleCnt="0"/>
      <dgm:spPr/>
    </dgm:pt>
    <dgm:pt modelId="{7BE4FD97-AFDF-4E0C-B962-A943B4F830D1}" type="pres">
      <dgm:prSet presAssocID="{B6F361F9-C1F1-4988-BE61-7F7B28B9C0AE}" presName="parentText" presStyleLbl="node1" presStyleIdx="7" presStyleCnt="9">
        <dgm:presLayoutVars>
          <dgm:chMax val="0"/>
          <dgm:bulletEnabled val="1"/>
        </dgm:presLayoutVars>
      </dgm:prSet>
      <dgm:spPr/>
    </dgm:pt>
    <dgm:pt modelId="{EF89CAB2-BCC5-432F-ACAD-FA05C16A84F0}" type="pres">
      <dgm:prSet presAssocID="{F726A2AE-2DB0-4940-A829-956DDE295FC3}" presName="spacer" presStyleCnt="0"/>
      <dgm:spPr/>
    </dgm:pt>
    <dgm:pt modelId="{0199AD46-0076-4332-BBA9-29EFB72FE00A}" type="pres">
      <dgm:prSet presAssocID="{7D56A876-7673-465D-9D12-6BB57A80B608}" presName="parentText" presStyleLbl="node1" presStyleIdx="8" presStyleCnt="9">
        <dgm:presLayoutVars>
          <dgm:chMax val="0"/>
          <dgm:bulletEnabled val="1"/>
        </dgm:presLayoutVars>
      </dgm:prSet>
      <dgm:spPr/>
    </dgm:pt>
  </dgm:ptLst>
  <dgm:cxnLst>
    <dgm:cxn modelId="{382C6101-B7D3-4BEB-B47E-A241F79359A4}" type="presOf" srcId="{F8EF5B28-6B54-4F9F-8DAA-D8E1C946B273}" destId="{DA6E5732-D418-48C5-AC84-5DC53BE172EC}" srcOrd="0" destOrd="0" presId="urn:microsoft.com/office/officeart/2005/8/layout/vList2"/>
    <dgm:cxn modelId="{22465A01-65C4-44F1-94E1-923234776911}" srcId="{ADC1540F-19C6-483B-878B-93059EC038A3}" destId="{3FFE678D-24AD-426C-842F-6C1DE5FD8A9F}" srcOrd="4" destOrd="0" parTransId="{AF7C6F0B-4D5E-4B06-8BC2-87A1ADB2E670}" sibTransId="{42B44C92-3366-451F-BD5B-F36E3DC582FF}"/>
    <dgm:cxn modelId="{4AB38B0A-425A-4331-8052-BEEB134392DB}" type="presOf" srcId="{D4FB9BE8-818F-4E45-A7AF-A36EB9D06AB4}" destId="{4F003BF8-536B-4B97-80F9-597DBA117C70}" srcOrd="0" destOrd="0" presId="urn:microsoft.com/office/officeart/2005/8/layout/vList2"/>
    <dgm:cxn modelId="{DEC05D14-2CAC-4F85-9FFE-97FB675D2D30}" type="presOf" srcId="{B6F361F9-C1F1-4988-BE61-7F7B28B9C0AE}" destId="{7BE4FD97-AFDF-4E0C-B962-A943B4F830D1}" srcOrd="0" destOrd="0" presId="urn:microsoft.com/office/officeart/2005/8/layout/vList2"/>
    <dgm:cxn modelId="{3BA91B17-61B8-496A-9D92-17DA9DFA623C}" type="presOf" srcId="{7D56A876-7673-465D-9D12-6BB57A80B608}" destId="{0199AD46-0076-4332-BBA9-29EFB72FE00A}" srcOrd="0" destOrd="0" presId="urn:microsoft.com/office/officeart/2005/8/layout/vList2"/>
    <dgm:cxn modelId="{9204EF1F-2353-4479-8D54-15E57C4521AA}" srcId="{ADC1540F-19C6-483B-878B-93059EC038A3}" destId="{7D56A876-7673-465D-9D12-6BB57A80B608}" srcOrd="8" destOrd="0" parTransId="{B29C4EE8-DF41-407A-99B6-BFF3CF9BA059}" sibTransId="{14BA6749-BFB0-4D8C-82D1-4F3A97F7D176}"/>
    <dgm:cxn modelId="{F3ACA425-DF26-4878-B153-711092B05D42}" type="presOf" srcId="{3FFE678D-24AD-426C-842F-6C1DE5FD8A9F}" destId="{83D660CD-D578-488F-9CB1-954993B42921}" srcOrd="0" destOrd="0" presId="urn:microsoft.com/office/officeart/2005/8/layout/vList2"/>
    <dgm:cxn modelId="{B085475D-036A-4120-80E3-02FD19408C28}" type="presOf" srcId="{AC2E8EEA-2353-4E1B-9823-7A82E400AD2B}" destId="{654D2B51-2B4A-4980-B57C-41A5272A9B5D}" srcOrd="0" destOrd="0" presId="urn:microsoft.com/office/officeart/2005/8/layout/vList2"/>
    <dgm:cxn modelId="{A780C561-6126-48A2-A616-DE5450B1A47F}" type="presOf" srcId="{ADC1540F-19C6-483B-878B-93059EC038A3}" destId="{8ADAB303-0658-49BD-AF13-DE320E69EE3F}" srcOrd="0" destOrd="0" presId="urn:microsoft.com/office/officeart/2005/8/layout/vList2"/>
    <dgm:cxn modelId="{17B46A62-54C0-410D-A1D2-E0D7EABF5FFC}" type="presOf" srcId="{6F2243CD-0D04-460F-9976-A2C95CBA547F}" destId="{59AF2F2A-5485-43A1-B15D-C407AEBC9DC9}" srcOrd="0" destOrd="0" presId="urn:microsoft.com/office/officeart/2005/8/layout/vList2"/>
    <dgm:cxn modelId="{E2871E48-1C78-4AFE-A124-89BA7EFD3E59}" type="presOf" srcId="{55E4681B-A622-4C15-9D88-F7C6A4CDEC18}" destId="{A6C04A8A-C80B-4567-A79B-E7CC0F3F6DE1}" srcOrd="0" destOrd="0" presId="urn:microsoft.com/office/officeart/2005/8/layout/vList2"/>
    <dgm:cxn modelId="{0742C253-6365-4046-A480-DA043CB3797A}" srcId="{ADC1540F-19C6-483B-878B-93059EC038A3}" destId="{D4FB9BE8-818F-4E45-A7AF-A36EB9D06AB4}" srcOrd="1" destOrd="0" parTransId="{3F5E6E03-D544-4EC5-B9D5-2D8994AA90F5}" sibTransId="{E2A313C4-4D23-4944-82A9-84DF983CFFB4}"/>
    <dgm:cxn modelId="{CAA3AB82-2C7A-43FC-9DAE-0E9E7A6F4701}" srcId="{ADC1540F-19C6-483B-878B-93059EC038A3}" destId="{4859D22A-CF81-42A1-8A49-FEECF391F49B}" srcOrd="2" destOrd="0" parTransId="{D0DCD31E-80E1-4500-99AD-3B5DC656C0BD}" sibTransId="{2C728687-E058-448B-8355-ED8D25B788E0}"/>
    <dgm:cxn modelId="{3B8E4185-162E-46B3-B777-E1D932A195F5}" srcId="{ADC1540F-19C6-483B-878B-93059EC038A3}" destId="{6F2243CD-0D04-460F-9976-A2C95CBA547F}" srcOrd="6" destOrd="0" parTransId="{B70FB1D8-3F9D-4707-9431-FD8DA3AA6C20}" sibTransId="{ACB0725B-2AC0-4519-983E-CE462855B1C6}"/>
    <dgm:cxn modelId="{68CAEA9E-7CE1-4FDA-B945-82176E7181DE}" srcId="{ADC1540F-19C6-483B-878B-93059EC038A3}" destId="{B6F361F9-C1F1-4988-BE61-7F7B28B9C0AE}" srcOrd="7" destOrd="0" parTransId="{BE4C5DA8-5AFB-4513-BA31-3F2DB8B507FA}" sibTransId="{F726A2AE-2DB0-4940-A829-956DDE295FC3}"/>
    <dgm:cxn modelId="{E136D5B8-D8AA-4A5F-BA0C-D70D84FB7920}" srcId="{ADC1540F-19C6-483B-878B-93059EC038A3}" destId="{AC2E8EEA-2353-4E1B-9823-7A82E400AD2B}" srcOrd="5" destOrd="0" parTransId="{4CE1F2FF-4B33-4C8A-A7AD-6A2B5AD8ACE5}" sibTransId="{CC0FDA33-94ED-4A58-87BE-3DF9310B91F3}"/>
    <dgm:cxn modelId="{C04CD5BD-8DAC-493E-B83E-788783B09222}" type="presOf" srcId="{4859D22A-CF81-42A1-8A49-FEECF391F49B}" destId="{7E6FC9F8-8832-4E16-8E11-55FEA4B74584}" srcOrd="0" destOrd="0" presId="urn:microsoft.com/office/officeart/2005/8/layout/vList2"/>
    <dgm:cxn modelId="{C70BC7D3-DD01-4267-A036-781160557E0B}" srcId="{ADC1540F-19C6-483B-878B-93059EC038A3}" destId="{F8EF5B28-6B54-4F9F-8DAA-D8E1C946B273}" srcOrd="0" destOrd="0" parTransId="{FE8D3260-15B5-44CC-A937-B802E6904E01}" sibTransId="{67395347-5516-45A3-B9B6-C9404DAFBBA7}"/>
    <dgm:cxn modelId="{36D624ED-1A7F-4845-A737-9B678A2108F3}" srcId="{ADC1540F-19C6-483B-878B-93059EC038A3}" destId="{55E4681B-A622-4C15-9D88-F7C6A4CDEC18}" srcOrd="3" destOrd="0" parTransId="{0FB20CBA-D3C8-4A56-A16D-8BC21AE6FD75}" sibTransId="{7913A7B9-6E97-4135-88FA-C2BBD0253DB2}"/>
    <dgm:cxn modelId="{E708442F-D139-4A60-930E-FB04A8D72222}" type="presParOf" srcId="{8ADAB303-0658-49BD-AF13-DE320E69EE3F}" destId="{DA6E5732-D418-48C5-AC84-5DC53BE172EC}" srcOrd="0" destOrd="0" presId="urn:microsoft.com/office/officeart/2005/8/layout/vList2"/>
    <dgm:cxn modelId="{CE8B1FC9-C027-4118-86A7-50CA1AF88776}" type="presParOf" srcId="{8ADAB303-0658-49BD-AF13-DE320E69EE3F}" destId="{8E455A3E-0EC6-45AE-9E44-6AB1EBB3B9F9}" srcOrd="1" destOrd="0" presId="urn:microsoft.com/office/officeart/2005/8/layout/vList2"/>
    <dgm:cxn modelId="{6940DA93-4111-4F64-AD58-1EDD3C1AD35E}" type="presParOf" srcId="{8ADAB303-0658-49BD-AF13-DE320E69EE3F}" destId="{4F003BF8-536B-4B97-80F9-597DBA117C70}" srcOrd="2" destOrd="0" presId="urn:microsoft.com/office/officeart/2005/8/layout/vList2"/>
    <dgm:cxn modelId="{6EE0BE7E-D090-44B9-9776-7A6757C9A16D}" type="presParOf" srcId="{8ADAB303-0658-49BD-AF13-DE320E69EE3F}" destId="{51847B55-64E3-45C8-B8F2-ABE5142D9015}" srcOrd="3" destOrd="0" presId="urn:microsoft.com/office/officeart/2005/8/layout/vList2"/>
    <dgm:cxn modelId="{4198FCAE-418E-49DC-BC29-83EEF03E2C79}" type="presParOf" srcId="{8ADAB303-0658-49BD-AF13-DE320E69EE3F}" destId="{7E6FC9F8-8832-4E16-8E11-55FEA4B74584}" srcOrd="4" destOrd="0" presId="urn:microsoft.com/office/officeart/2005/8/layout/vList2"/>
    <dgm:cxn modelId="{75C81C54-56FB-4563-B43B-557B8AE5AB69}" type="presParOf" srcId="{8ADAB303-0658-49BD-AF13-DE320E69EE3F}" destId="{AF6D4033-E059-40D6-924A-7D49933673AA}" srcOrd="5" destOrd="0" presId="urn:microsoft.com/office/officeart/2005/8/layout/vList2"/>
    <dgm:cxn modelId="{D92A3C35-25B9-4D1F-BD47-978E568F431D}" type="presParOf" srcId="{8ADAB303-0658-49BD-AF13-DE320E69EE3F}" destId="{A6C04A8A-C80B-4567-A79B-E7CC0F3F6DE1}" srcOrd="6" destOrd="0" presId="urn:microsoft.com/office/officeart/2005/8/layout/vList2"/>
    <dgm:cxn modelId="{D9AE122E-3D9F-4308-A1B3-03A547FD6C24}" type="presParOf" srcId="{8ADAB303-0658-49BD-AF13-DE320E69EE3F}" destId="{802512AB-15BB-48DF-A96B-403DDD73E621}" srcOrd="7" destOrd="0" presId="urn:microsoft.com/office/officeart/2005/8/layout/vList2"/>
    <dgm:cxn modelId="{C5D63734-B0C7-4B2B-B4C9-822111D1AD68}" type="presParOf" srcId="{8ADAB303-0658-49BD-AF13-DE320E69EE3F}" destId="{83D660CD-D578-488F-9CB1-954993B42921}" srcOrd="8" destOrd="0" presId="urn:microsoft.com/office/officeart/2005/8/layout/vList2"/>
    <dgm:cxn modelId="{84D4ABAB-10B3-4E73-9E66-CF8586D86D67}" type="presParOf" srcId="{8ADAB303-0658-49BD-AF13-DE320E69EE3F}" destId="{24A3BC93-5180-4EE4-ACF1-4D66D747FAFF}" srcOrd="9" destOrd="0" presId="urn:microsoft.com/office/officeart/2005/8/layout/vList2"/>
    <dgm:cxn modelId="{8DF3B32F-DD03-40CF-8477-FDB267FC3424}" type="presParOf" srcId="{8ADAB303-0658-49BD-AF13-DE320E69EE3F}" destId="{654D2B51-2B4A-4980-B57C-41A5272A9B5D}" srcOrd="10" destOrd="0" presId="urn:microsoft.com/office/officeart/2005/8/layout/vList2"/>
    <dgm:cxn modelId="{56771D05-BE38-47D5-AD3C-BEFF049F7979}" type="presParOf" srcId="{8ADAB303-0658-49BD-AF13-DE320E69EE3F}" destId="{B8EAD6FC-1F39-4B6C-8083-E66D55EDF399}" srcOrd="11" destOrd="0" presId="urn:microsoft.com/office/officeart/2005/8/layout/vList2"/>
    <dgm:cxn modelId="{30CBB177-2505-4477-B8A7-1BC905B25286}" type="presParOf" srcId="{8ADAB303-0658-49BD-AF13-DE320E69EE3F}" destId="{59AF2F2A-5485-43A1-B15D-C407AEBC9DC9}" srcOrd="12" destOrd="0" presId="urn:microsoft.com/office/officeart/2005/8/layout/vList2"/>
    <dgm:cxn modelId="{BCE9114D-82C0-4E59-B8AF-7E6EFD02B060}" type="presParOf" srcId="{8ADAB303-0658-49BD-AF13-DE320E69EE3F}" destId="{F95E28B3-5753-4DC2-A8BF-9D4612FCC275}" srcOrd="13" destOrd="0" presId="urn:microsoft.com/office/officeart/2005/8/layout/vList2"/>
    <dgm:cxn modelId="{E369B9F1-C104-45FC-90CC-43CC884E22A3}" type="presParOf" srcId="{8ADAB303-0658-49BD-AF13-DE320E69EE3F}" destId="{7BE4FD97-AFDF-4E0C-B962-A943B4F830D1}" srcOrd="14" destOrd="0" presId="urn:microsoft.com/office/officeart/2005/8/layout/vList2"/>
    <dgm:cxn modelId="{5A6D6814-FBF3-44AF-95F7-0780D9804572}" type="presParOf" srcId="{8ADAB303-0658-49BD-AF13-DE320E69EE3F}" destId="{EF89CAB2-BCC5-432F-ACAD-FA05C16A84F0}" srcOrd="15" destOrd="0" presId="urn:microsoft.com/office/officeart/2005/8/layout/vList2"/>
    <dgm:cxn modelId="{EA07F39B-8450-40B6-86D2-218401B875BD}" type="presParOf" srcId="{8ADAB303-0658-49BD-AF13-DE320E69EE3F}" destId="{0199AD46-0076-4332-BBA9-29EFB72FE00A}"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9E4FBF-15DE-498C-BF31-4A8401997EC8}" type="doc">
      <dgm:prSet loTypeId="urn:microsoft.com/office/officeart/2005/8/layout/vList2" loCatId="list" qsTypeId="urn:microsoft.com/office/officeart/2005/8/quickstyle/simple1" qsCatId="simple" csTypeId="urn:microsoft.com/office/officeart/2005/8/colors/accent2_3" csCatId="accent2"/>
      <dgm:spPr/>
      <dgm:t>
        <a:bodyPr/>
        <a:lstStyle/>
        <a:p>
          <a:endParaRPr lang="en-US"/>
        </a:p>
      </dgm:t>
    </dgm:pt>
    <dgm:pt modelId="{7AD617B5-04B7-401D-B49C-701131833129}">
      <dgm:prSet/>
      <dgm:spPr/>
      <dgm:t>
        <a:bodyPr/>
        <a:lstStyle/>
        <a:p>
          <a:r>
            <a:rPr lang="en-US" b="1"/>
            <a:t>math.fabs(X) </a:t>
          </a:r>
          <a:r>
            <a:rPr lang="en-US"/>
            <a:t>- </a:t>
          </a:r>
          <a:r>
            <a:rPr lang="ru-RU"/>
            <a:t>модуль </a:t>
          </a:r>
          <a:r>
            <a:rPr lang="en-US"/>
            <a:t>X.</a:t>
          </a:r>
        </a:p>
      </dgm:t>
    </dgm:pt>
    <dgm:pt modelId="{603BBBF1-903C-4793-88DD-E40237522481}" type="parTrans" cxnId="{CDA959AF-8414-4224-A370-D9BD44714A03}">
      <dgm:prSet/>
      <dgm:spPr/>
      <dgm:t>
        <a:bodyPr/>
        <a:lstStyle/>
        <a:p>
          <a:endParaRPr lang="en-US"/>
        </a:p>
      </dgm:t>
    </dgm:pt>
    <dgm:pt modelId="{5D6E48A1-EEBF-45FC-8D80-10E355DA7014}" type="sibTrans" cxnId="{CDA959AF-8414-4224-A370-D9BD44714A03}">
      <dgm:prSet/>
      <dgm:spPr/>
      <dgm:t>
        <a:bodyPr/>
        <a:lstStyle/>
        <a:p>
          <a:endParaRPr lang="en-US"/>
        </a:p>
      </dgm:t>
    </dgm:pt>
    <dgm:pt modelId="{15FBBE49-983E-433C-A069-D210532BCEB2}">
      <dgm:prSet/>
      <dgm:spPr/>
      <dgm:t>
        <a:bodyPr/>
        <a:lstStyle/>
        <a:p>
          <a:r>
            <a:rPr lang="en-US" b="1"/>
            <a:t>math.factorial(X) </a:t>
          </a:r>
          <a:r>
            <a:rPr lang="en-US"/>
            <a:t>- </a:t>
          </a:r>
          <a:r>
            <a:rPr lang="ru-RU"/>
            <a:t>факториал числа </a:t>
          </a:r>
          <a:r>
            <a:rPr lang="en-US"/>
            <a:t>X.</a:t>
          </a:r>
        </a:p>
      </dgm:t>
    </dgm:pt>
    <dgm:pt modelId="{E1879678-D55F-40A5-ADA0-4B5C480964EC}" type="parTrans" cxnId="{BF2E962F-6E6F-4AC2-8A21-61418AACE8E1}">
      <dgm:prSet/>
      <dgm:spPr/>
      <dgm:t>
        <a:bodyPr/>
        <a:lstStyle/>
        <a:p>
          <a:endParaRPr lang="en-US"/>
        </a:p>
      </dgm:t>
    </dgm:pt>
    <dgm:pt modelId="{00E15BB9-77AC-4103-A56B-AE5C9ADA2733}" type="sibTrans" cxnId="{BF2E962F-6E6F-4AC2-8A21-61418AACE8E1}">
      <dgm:prSet/>
      <dgm:spPr/>
      <dgm:t>
        <a:bodyPr/>
        <a:lstStyle/>
        <a:p>
          <a:endParaRPr lang="en-US"/>
        </a:p>
      </dgm:t>
    </dgm:pt>
    <dgm:pt modelId="{C9B91065-0A66-472B-A121-3D70F61E1B1D}">
      <dgm:prSet/>
      <dgm:spPr/>
      <dgm:t>
        <a:bodyPr/>
        <a:lstStyle/>
        <a:p>
          <a:r>
            <a:rPr lang="ru-RU" b="1"/>
            <a:t>math.floor(X) </a:t>
          </a:r>
          <a:r>
            <a:rPr lang="ru-RU"/>
            <a:t>- округление вниз.</a:t>
          </a:r>
          <a:endParaRPr lang="en-US"/>
        </a:p>
      </dgm:t>
    </dgm:pt>
    <dgm:pt modelId="{4F5141AA-3A2F-4EB0-88AA-1841C5EBBE74}" type="parTrans" cxnId="{48B352A9-9D2D-44B6-A30C-0673BA76F853}">
      <dgm:prSet/>
      <dgm:spPr/>
      <dgm:t>
        <a:bodyPr/>
        <a:lstStyle/>
        <a:p>
          <a:endParaRPr lang="en-US"/>
        </a:p>
      </dgm:t>
    </dgm:pt>
    <dgm:pt modelId="{FECDA002-119C-4096-9538-B04747DA2463}" type="sibTrans" cxnId="{48B352A9-9D2D-44B6-A30C-0673BA76F853}">
      <dgm:prSet/>
      <dgm:spPr/>
      <dgm:t>
        <a:bodyPr/>
        <a:lstStyle/>
        <a:p>
          <a:endParaRPr lang="en-US"/>
        </a:p>
      </dgm:t>
    </dgm:pt>
    <dgm:pt modelId="{6733A2F8-CAB9-467A-A6F0-B1A5BECE929A}">
      <dgm:prSet/>
      <dgm:spPr/>
      <dgm:t>
        <a:bodyPr/>
        <a:lstStyle/>
        <a:p>
          <a:r>
            <a:rPr lang="ru-RU" b="1"/>
            <a:t>math.log10(X) </a:t>
          </a:r>
          <a:r>
            <a:rPr lang="ru-RU"/>
            <a:t>- логарифм X по основанию 10.</a:t>
          </a:r>
          <a:endParaRPr lang="en-US"/>
        </a:p>
      </dgm:t>
    </dgm:pt>
    <dgm:pt modelId="{E723BE21-2C36-4009-9650-C8C3E38565BC}" type="parTrans" cxnId="{67B0655F-2938-4A4A-8436-ECE2AD383BBF}">
      <dgm:prSet/>
      <dgm:spPr/>
      <dgm:t>
        <a:bodyPr/>
        <a:lstStyle/>
        <a:p>
          <a:endParaRPr lang="en-US"/>
        </a:p>
      </dgm:t>
    </dgm:pt>
    <dgm:pt modelId="{91C9CB0A-CE53-4D37-A60D-32ECCA163A36}" type="sibTrans" cxnId="{67B0655F-2938-4A4A-8436-ECE2AD383BBF}">
      <dgm:prSet/>
      <dgm:spPr/>
      <dgm:t>
        <a:bodyPr/>
        <a:lstStyle/>
        <a:p>
          <a:endParaRPr lang="en-US"/>
        </a:p>
      </dgm:t>
    </dgm:pt>
    <dgm:pt modelId="{165FAB7B-2CB6-4214-8969-B07A095C53D0}">
      <dgm:prSet/>
      <dgm:spPr/>
      <dgm:t>
        <a:bodyPr/>
        <a:lstStyle/>
        <a:p>
          <a:r>
            <a:rPr lang="es-ES" b="1"/>
            <a:t>math.pow(X, Y) </a:t>
          </a:r>
          <a:r>
            <a:rPr lang="es-ES"/>
            <a:t>– X</a:t>
          </a:r>
          <a:r>
            <a:rPr lang="ru-RU"/>
            <a:t> в степени </a:t>
          </a:r>
          <a:r>
            <a:rPr lang="es-ES"/>
            <a:t>Y.</a:t>
          </a:r>
          <a:endParaRPr lang="en-US"/>
        </a:p>
      </dgm:t>
    </dgm:pt>
    <dgm:pt modelId="{8F13F5E3-2A94-4869-8092-097B65051A30}" type="parTrans" cxnId="{7B0AADB9-6284-4B1A-8C71-2B14BD7BC938}">
      <dgm:prSet/>
      <dgm:spPr/>
      <dgm:t>
        <a:bodyPr/>
        <a:lstStyle/>
        <a:p>
          <a:endParaRPr lang="en-US"/>
        </a:p>
      </dgm:t>
    </dgm:pt>
    <dgm:pt modelId="{45AD8878-CD40-4264-A1D0-4861AE157D19}" type="sibTrans" cxnId="{7B0AADB9-6284-4B1A-8C71-2B14BD7BC938}">
      <dgm:prSet/>
      <dgm:spPr/>
      <dgm:t>
        <a:bodyPr/>
        <a:lstStyle/>
        <a:p>
          <a:endParaRPr lang="en-US"/>
        </a:p>
      </dgm:t>
    </dgm:pt>
    <dgm:pt modelId="{16B87528-3F14-4BD5-9A20-8DF48BE263C1}">
      <dgm:prSet/>
      <dgm:spPr/>
      <dgm:t>
        <a:bodyPr/>
        <a:lstStyle/>
        <a:p>
          <a:r>
            <a:rPr lang="ru-RU" b="1"/>
            <a:t>math.sqrt(X) </a:t>
          </a:r>
          <a:r>
            <a:rPr lang="ru-RU"/>
            <a:t>- квадратный корень из X.</a:t>
          </a:r>
          <a:endParaRPr lang="en-US"/>
        </a:p>
      </dgm:t>
    </dgm:pt>
    <dgm:pt modelId="{6A2D0E68-3A93-4FEB-9AC6-338BDA660116}" type="parTrans" cxnId="{C62D45DB-E326-4D82-872A-B7D0773A0AF2}">
      <dgm:prSet/>
      <dgm:spPr/>
      <dgm:t>
        <a:bodyPr/>
        <a:lstStyle/>
        <a:p>
          <a:endParaRPr lang="en-US"/>
        </a:p>
      </dgm:t>
    </dgm:pt>
    <dgm:pt modelId="{EC18C2A0-AC68-45B6-915E-AF621A571560}" type="sibTrans" cxnId="{C62D45DB-E326-4D82-872A-B7D0773A0AF2}">
      <dgm:prSet/>
      <dgm:spPr/>
      <dgm:t>
        <a:bodyPr/>
        <a:lstStyle/>
        <a:p>
          <a:endParaRPr lang="en-US"/>
        </a:p>
      </dgm:t>
    </dgm:pt>
    <dgm:pt modelId="{990CF825-F702-4CC6-9C41-CB5C0CBB0A12}">
      <dgm:prSet/>
      <dgm:spPr/>
      <dgm:t>
        <a:bodyPr/>
        <a:lstStyle/>
        <a:p>
          <a:r>
            <a:rPr lang="ru-RU" b="1"/>
            <a:t>math.cos(X) </a:t>
          </a:r>
          <a:r>
            <a:rPr lang="ru-RU"/>
            <a:t>- косинус X (X указывается в радианах).</a:t>
          </a:r>
          <a:endParaRPr lang="en-US"/>
        </a:p>
      </dgm:t>
    </dgm:pt>
    <dgm:pt modelId="{AA397C33-A7F9-483B-9C02-AAE7AD1180F2}" type="parTrans" cxnId="{431E67B2-DD84-4349-A6E2-8064FD23CB72}">
      <dgm:prSet/>
      <dgm:spPr/>
      <dgm:t>
        <a:bodyPr/>
        <a:lstStyle/>
        <a:p>
          <a:endParaRPr lang="en-US"/>
        </a:p>
      </dgm:t>
    </dgm:pt>
    <dgm:pt modelId="{73184024-D9D2-4AA8-8713-8AF048B457C7}" type="sibTrans" cxnId="{431E67B2-DD84-4349-A6E2-8064FD23CB72}">
      <dgm:prSet/>
      <dgm:spPr/>
      <dgm:t>
        <a:bodyPr/>
        <a:lstStyle/>
        <a:p>
          <a:endParaRPr lang="en-US"/>
        </a:p>
      </dgm:t>
    </dgm:pt>
    <dgm:pt modelId="{65F79B17-98CB-4625-B747-9730089399B0}">
      <dgm:prSet/>
      <dgm:spPr/>
      <dgm:t>
        <a:bodyPr/>
        <a:lstStyle/>
        <a:p>
          <a:r>
            <a:rPr lang="ru-RU" b="1"/>
            <a:t>math.sin(X) </a:t>
          </a:r>
          <a:r>
            <a:rPr lang="ru-RU"/>
            <a:t>- синус X (X указывается в радианах).</a:t>
          </a:r>
          <a:endParaRPr lang="en-US"/>
        </a:p>
      </dgm:t>
    </dgm:pt>
    <dgm:pt modelId="{F92B1736-0007-4067-AABC-47376878A618}" type="parTrans" cxnId="{497DD8D5-3C72-4C20-B2EC-B0B9B76F868B}">
      <dgm:prSet/>
      <dgm:spPr/>
      <dgm:t>
        <a:bodyPr/>
        <a:lstStyle/>
        <a:p>
          <a:endParaRPr lang="en-US"/>
        </a:p>
      </dgm:t>
    </dgm:pt>
    <dgm:pt modelId="{DC6F9CB6-B161-4494-89CC-AFE57BAD6E6F}" type="sibTrans" cxnId="{497DD8D5-3C72-4C20-B2EC-B0B9B76F868B}">
      <dgm:prSet/>
      <dgm:spPr/>
      <dgm:t>
        <a:bodyPr/>
        <a:lstStyle/>
        <a:p>
          <a:endParaRPr lang="en-US"/>
        </a:p>
      </dgm:t>
    </dgm:pt>
    <dgm:pt modelId="{3AE10F36-9666-4FDC-AC9B-821663C3E4C2}">
      <dgm:prSet/>
      <dgm:spPr/>
      <dgm:t>
        <a:bodyPr/>
        <a:lstStyle/>
        <a:p>
          <a:r>
            <a:rPr lang="ru-RU" b="1"/>
            <a:t>math.tan(X) </a:t>
          </a:r>
          <a:r>
            <a:rPr lang="ru-RU"/>
            <a:t>- тангенс X (X указывается в радианах).</a:t>
          </a:r>
          <a:endParaRPr lang="en-US"/>
        </a:p>
      </dgm:t>
    </dgm:pt>
    <dgm:pt modelId="{97D8693F-522B-4D98-B29C-D9C9E23BF55A}" type="parTrans" cxnId="{A7B40DDA-AC98-4840-84BB-7D43BF8079CC}">
      <dgm:prSet/>
      <dgm:spPr/>
      <dgm:t>
        <a:bodyPr/>
        <a:lstStyle/>
        <a:p>
          <a:endParaRPr lang="en-US"/>
        </a:p>
      </dgm:t>
    </dgm:pt>
    <dgm:pt modelId="{D765687E-D768-4466-9FE7-54D06D990FF5}" type="sibTrans" cxnId="{A7B40DDA-AC98-4840-84BB-7D43BF8079CC}">
      <dgm:prSet/>
      <dgm:spPr/>
      <dgm:t>
        <a:bodyPr/>
        <a:lstStyle/>
        <a:p>
          <a:endParaRPr lang="en-US"/>
        </a:p>
      </dgm:t>
    </dgm:pt>
    <dgm:pt modelId="{4674D2D6-65F5-4BA6-B818-E4CE0653D6A4}">
      <dgm:prSet/>
      <dgm:spPr/>
      <dgm:t>
        <a:bodyPr/>
        <a:lstStyle/>
        <a:p>
          <a:r>
            <a:rPr lang="ru-RU" b="1"/>
            <a:t>math.degrees(X) </a:t>
          </a:r>
          <a:r>
            <a:rPr lang="ru-RU"/>
            <a:t>- конвертирует радианы в градусы.</a:t>
          </a:r>
          <a:endParaRPr lang="en-US"/>
        </a:p>
      </dgm:t>
    </dgm:pt>
    <dgm:pt modelId="{89D76017-7026-4C7F-9EDE-71EA0448BF4A}" type="parTrans" cxnId="{8DDB8D57-8775-405E-9409-2754F5A09995}">
      <dgm:prSet/>
      <dgm:spPr/>
      <dgm:t>
        <a:bodyPr/>
        <a:lstStyle/>
        <a:p>
          <a:endParaRPr lang="en-US"/>
        </a:p>
      </dgm:t>
    </dgm:pt>
    <dgm:pt modelId="{3D991D42-1007-43E9-A060-2D8D10702579}" type="sibTrans" cxnId="{8DDB8D57-8775-405E-9409-2754F5A09995}">
      <dgm:prSet/>
      <dgm:spPr/>
      <dgm:t>
        <a:bodyPr/>
        <a:lstStyle/>
        <a:p>
          <a:endParaRPr lang="en-US"/>
        </a:p>
      </dgm:t>
    </dgm:pt>
    <dgm:pt modelId="{AD2CDEB9-FB8A-4FEF-903E-A49DC851447D}">
      <dgm:prSet/>
      <dgm:spPr/>
      <dgm:t>
        <a:bodyPr/>
        <a:lstStyle/>
        <a:p>
          <a:r>
            <a:rPr lang="ru-RU" b="1"/>
            <a:t>math.radians(X)</a:t>
          </a:r>
          <a:r>
            <a:rPr lang="ru-RU"/>
            <a:t> - конвертирует градусы в радианы.</a:t>
          </a:r>
          <a:endParaRPr lang="en-US"/>
        </a:p>
      </dgm:t>
    </dgm:pt>
    <dgm:pt modelId="{E3D270B4-6080-47B1-B497-66AA64706E10}" type="parTrans" cxnId="{546F1B34-EF6B-467F-96AB-41009CEE516E}">
      <dgm:prSet/>
      <dgm:spPr/>
      <dgm:t>
        <a:bodyPr/>
        <a:lstStyle/>
        <a:p>
          <a:endParaRPr lang="en-US"/>
        </a:p>
      </dgm:t>
    </dgm:pt>
    <dgm:pt modelId="{DE209DC1-535D-4A1B-965C-A611EC35B6D8}" type="sibTrans" cxnId="{546F1B34-EF6B-467F-96AB-41009CEE516E}">
      <dgm:prSet/>
      <dgm:spPr/>
      <dgm:t>
        <a:bodyPr/>
        <a:lstStyle/>
        <a:p>
          <a:endParaRPr lang="en-US"/>
        </a:p>
      </dgm:t>
    </dgm:pt>
    <dgm:pt modelId="{2FDA2687-20F9-4CE5-A5F0-100D13CE4252}">
      <dgm:prSet/>
      <dgm:spPr/>
      <dgm:t>
        <a:bodyPr/>
        <a:lstStyle/>
        <a:p>
          <a:r>
            <a:rPr lang="it-IT" b="1"/>
            <a:t>math.pi </a:t>
          </a:r>
          <a:r>
            <a:rPr lang="it-IT"/>
            <a:t>- pi = 3,1415926...</a:t>
          </a:r>
          <a:endParaRPr lang="en-US"/>
        </a:p>
      </dgm:t>
    </dgm:pt>
    <dgm:pt modelId="{A5177ABE-B81A-444C-9AD4-485E29BCDE92}" type="parTrans" cxnId="{4DF30496-9C8C-47B2-8E64-05F29AE05AA5}">
      <dgm:prSet/>
      <dgm:spPr/>
      <dgm:t>
        <a:bodyPr/>
        <a:lstStyle/>
        <a:p>
          <a:endParaRPr lang="en-US"/>
        </a:p>
      </dgm:t>
    </dgm:pt>
    <dgm:pt modelId="{77CC3E36-6590-433F-867B-670BCACD83AD}" type="sibTrans" cxnId="{4DF30496-9C8C-47B2-8E64-05F29AE05AA5}">
      <dgm:prSet/>
      <dgm:spPr/>
      <dgm:t>
        <a:bodyPr/>
        <a:lstStyle/>
        <a:p>
          <a:endParaRPr lang="en-US"/>
        </a:p>
      </dgm:t>
    </dgm:pt>
    <dgm:pt modelId="{BA26D7B5-846D-4F0C-AE26-B0A4DD676D49}">
      <dgm:prSet/>
      <dgm:spPr/>
      <dgm:t>
        <a:bodyPr/>
        <a:lstStyle/>
        <a:p>
          <a:r>
            <a:rPr lang="it-IT" b="1"/>
            <a:t>math.e </a:t>
          </a:r>
          <a:r>
            <a:rPr lang="it-IT"/>
            <a:t>- e = 2,718281...</a:t>
          </a:r>
          <a:endParaRPr lang="en-US"/>
        </a:p>
      </dgm:t>
    </dgm:pt>
    <dgm:pt modelId="{C88C1DA7-7216-4FE7-B674-D380DA2B68A7}" type="parTrans" cxnId="{6B907C91-4EB1-4E77-9D8F-3BA354573ECE}">
      <dgm:prSet/>
      <dgm:spPr/>
      <dgm:t>
        <a:bodyPr/>
        <a:lstStyle/>
        <a:p>
          <a:endParaRPr lang="en-US"/>
        </a:p>
      </dgm:t>
    </dgm:pt>
    <dgm:pt modelId="{79866632-216D-4A49-80DA-EC0B009B670D}" type="sibTrans" cxnId="{6B907C91-4EB1-4E77-9D8F-3BA354573ECE}">
      <dgm:prSet/>
      <dgm:spPr/>
      <dgm:t>
        <a:bodyPr/>
        <a:lstStyle/>
        <a:p>
          <a:endParaRPr lang="en-US"/>
        </a:p>
      </dgm:t>
    </dgm:pt>
    <dgm:pt modelId="{2B21F738-550B-4741-9BDA-8A9C603D596B}" type="pres">
      <dgm:prSet presAssocID="{5E9E4FBF-15DE-498C-BF31-4A8401997EC8}" presName="linear" presStyleCnt="0">
        <dgm:presLayoutVars>
          <dgm:animLvl val="lvl"/>
          <dgm:resizeHandles val="exact"/>
        </dgm:presLayoutVars>
      </dgm:prSet>
      <dgm:spPr/>
    </dgm:pt>
    <dgm:pt modelId="{EEF38DAB-54EA-4FCF-A5DF-9D087F971194}" type="pres">
      <dgm:prSet presAssocID="{7AD617B5-04B7-401D-B49C-701131833129}" presName="parentText" presStyleLbl="node1" presStyleIdx="0" presStyleCnt="13">
        <dgm:presLayoutVars>
          <dgm:chMax val="0"/>
          <dgm:bulletEnabled val="1"/>
        </dgm:presLayoutVars>
      </dgm:prSet>
      <dgm:spPr/>
    </dgm:pt>
    <dgm:pt modelId="{B4BB4A5B-C448-4D29-979E-FDDC3AF3BDE5}" type="pres">
      <dgm:prSet presAssocID="{5D6E48A1-EEBF-45FC-8D80-10E355DA7014}" presName="spacer" presStyleCnt="0"/>
      <dgm:spPr/>
    </dgm:pt>
    <dgm:pt modelId="{B7B153AE-70C3-4CB2-B3E8-7974578641F5}" type="pres">
      <dgm:prSet presAssocID="{15FBBE49-983E-433C-A069-D210532BCEB2}" presName="parentText" presStyleLbl="node1" presStyleIdx="1" presStyleCnt="13">
        <dgm:presLayoutVars>
          <dgm:chMax val="0"/>
          <dgm:bulletEnabled val="1"/>
        </dgm:presLayoutVars>
      </dgm:prSet>
      <dgm:spPr/>
    </dgm:pt>
    <dgm:pt modelId="{DD41F3BD-8F66-49C9-967F-BB10515204ED}" type="pres">
      <dgm:prSet presAssocID="{00E15BB9-77AC-4103-A56B-AE5C9ADA2733}" presName="spacer" presStyleCnt="0"/>
      <dgm:spPr/>
    </dgm:pt>
    <dgm:pt modelId="{56EF1454-9D89-478A-A5EC-F70A71B5E6A2}" type="pres">
      <dgm:prSet presAssocID="{C9B91065-0A66-472B-A121-3D70F61E1B1D}" presName="parentText" presStyleLbl="node1" presStyleIdx="2" presStyleCnt="13">
        <dgm:presLayoutVars>
          <dgm:chMax val="0"/>
          <dgm:bulletEnabled val="1"/>
        </dgm:presLayoutVars>
      </dgm:prSet>
      <dgm:spPr/>
    </dgm:pt>
    <dgm:pt modelId="{159D730B-0119-4482-9724-38B34F7E6A4A}" type="pres">
      <dgm:prSet presAssocID="{FECDA002-119C-4096-9538-B04747DA2463}" presName="spacer" presStyleCnt="0"/>
      <dgm:spPr/>
    </dgm:pt>
    <dgm:pt modelId="{AF07CBB8-B2F4-4111-A0A7-A6E8AFBE6DDC}" type="pres">
      <dgm:prSet presAssocID="{6733A2F8-CAB9-467A-A6F0-B1A5BECE929A}" presName="parentText" presStyleLbl="node1" presStyleIdx="3" presStyleCnt="13">
        <dgm:presLayoutVars>
          <dgm:chMax val="0"/>
          <dgm:bulletEnabled val="1"/>
        </dgm:presLayoutVars>
      </dgm:prSet>
      <dgm:spPr/>
    </dgm:pt>
    <dgm:pt modelId="{E3FDF240-3775-4EC4-B93C-F52552852565}" type="pres">
      <dgm:prSet presAssocID="{91C9CB0A-CE53-4D37-A60D-32ECCA163A36}" presName="spacer" presStyleCnt="0"/>
      <dgm:spPr/>
    </dgm:pt>
    <dgm:pt modelId="{C1178D2C-E76C-4A3B-9D1E-E170E327842F}" type="pres">
      <dgm:prSet presAssocID="{165FAB7B-2CB6-4214-8969-B07A095C53D0}" presName="parentText" presStyleLbl="node1" presStyleIdx="4" presStyleCnt="13">
        <dgm:presLayoutVars>
          <dgm:chMax val="0"/>
          <dgm:bulletEnabled val="1"/>
        </dgm:presLayoutVars>
      </dgm:prSet>
      <dgm:spPr/>
    </dgm:pt>
    <dgm:pt modelId="{B8F58258-9C31-4AAD-B3B9-793829183252}" type="pres">
      <dgm:prSet presAssocID="{45AD8878-CD40-4264-A1D0-4861AE157D19}" presName="spacer" presStyleCnt="0"/>
      <dgm:spPr/>
    </dgm:pt>
    <dgm:pt modelId="{63AAAE65-25E1-4464-BD99-2015F95F16D9}" type="pres">
      <dgm:prSet presAssocID="{16B87528-3F14-4BD5-9A20-8DF48BE263C1}" presName="parentText" presStyleLbl="node1" presStyleIdx="5" presStyleCnt="13">
        <dgm:presLayoutVars>
          <dgm:chMax val="0"/>
          <dgm:bulletEnabled val="1"/>
        </dgm:presLayoutVars>
      </dgm:prSet>
      <dgm:spPr/>
    </dgm:pt>
    <dgm:pt modelId="{09609B09-93F0-40B0-9A72-7B0C60257185}" type="pres">
      <dgm:prSet presAssocID="{EC18C2A0-AC68-45B6-915E-AF621A571560}" presName="spacer" presStyleCnt="0"/>
      <dgm:spPr/>
    </dgm:pt>
    <dgm:pt modelId="{5D19DC53-F1BA-4382-A97F-A19D23C11B6E}" type="pres">
      <dgm:prSet presAssocID="{990CF825-F702-4CC6-9C41-CB5C0CBB0A12}" presName="parentText" presStyleLbl="node1" presStyleIdx="6" presStyleCnt="13">
        <dgm:presLayoutVars>
          <dgm:chMax val="0"/>
          <dgm:bulletEnabled val="1"/>
        </dgm:presLayoutVars>
      </dgm:prSet>
      <dgm:spPr/>
    </dgm:pt>
    <dgm:pt modelId="{D4DC7E79-CC15-4F87-8DA0-60A4A2784323}" type="pres">
      <dgm:prSet presAssocID="{73184024-D9D2-4AA8-8713-8AF048B457C7}" presName="spacer" presStyleCnt="0"/>
      <dgm:spPr/>
    </dgm:pt>
    <dgm:pt modelId="{89402F88-13C3-4647-A1A2-C2DB820F0CD2}" type="pres">
      <dgm:prSet presAssocID="{65F79B17-98CB-4625-B747-9730089399B0}" presName="parentText" presStyleLbl="node1" presStyleIdx="7" presStyleCnt="13">
        <dgm:presLayoutVars>
          <dgm:chMax val="0"/>
          <dgm:bulletEnabled val="1"/>
        </dgm:presLayoutVars>
      </dgm:prSet>
      <dgm:spPr/>
    </dgm:pt>
    <dgm:pt modelId="{5F521050-EFC5-4FDE-BDF9-CB5BAB11CD24}" type="pres">
      <dgm:prSet presAssocID="{DC6F9CB6-B161-4494-89CC-AFE57BAD6E6F}" presName="spacer" presStyleCnt="0"/>
      <dgm:spPr/>
    </dgm:pt>
    <dgm:pt modelId="{0204A765-EFA1-4D21-B182-D16DC200C313}" type="pres">
      <dgm:prSet presAssocID="{3AE10F36-9666-4FDC-AC9B-821663C3E4C2}" presName="parentText" presStyleLbl="node1" presStyleIdx="8" presStyleCnt="13">
        <dgm:presLayoutVars>
          <dgm:chMax val="0"/>
          <dgm:bulletEnabled val="1"/>
        </dgm:presLayoutVars>
      </dgm:prSet>
      <dgm:spPr/>
    </dgm:pt>
    <dgm:pt modelId="{4FEB0431-D88B-406D-A79E-381EF03E7332}" type="pres">
      <dgm:prSet presAssocID="{D765687E-D768-4466-9FE7-54D06D990FF5}" presName="spacer" presStyleCnt="0"/>
      <dgm:spPr/>
    </dgm:pt>
    <dgm:pt modelId="{B6060E58-D076-40B4-BC58-F489F61EF352}" type="pres">
      <dgm:prSet presAssocID="{4674D2D6-65F5-4BA6-B818-E4CE0653D6A4}" presName="parentText" presStyleLbl="node1" presStyleIdx="9" presStyleCnt="13">
        <dgm:presLayoutVars>
          <dgm:chMax val="0"/>
          <dgm:bulletEnabled val="1"/>
        </dgm:presLayoutVars>
      </dgm:prSet>
      <dgm:spPr/>
    </dgm:pt>
    <dgm:pt modelId="{92CEADC9-0AEF-449B-A6EA-564D00C3157C}" type="pres">
      <dgm:prSet presAssocID="{3D991D42-1007-43E9-A060-2D8D10702579}" presName="spacer" presStyleCnt="0"/>
      <dgm:spPr/>
    </dgm:pt>
    <dgm:pt modelId="{A6FE0268-FC5B-4AAA-A605-E735005E7B80}" type="pres">
      <dgm:prSet presAssocID="{AD2CDEB9-FB8A-4FEF-903E-A49DC851447D}" presName="parentText" presStyleLbl="node1" presStyleIdx="10" presStyleCnt="13">
        <dgm:presLayoutVars>
          <dgm:chMax val="0"/>
          <dgm:bulletEnabled val="1"/>
        </dgm:presLayoutVars>
      </dgm:prSet>
      <dgm:spPr/>
    </dgm:pt>
    <dgm:pt modelId="{9C1C3E98-5882-4797-88B9-BCCC6A06BD81}" type="pres">
      <dgm:prSet presAssocID="{DE209DC1-535D-4A1B-965C-A611EC35B6D8}" presName="spacer" presStyleCnt="0"/>
      <dgm:spPr/>
    </dgm:pt>
    <dgm:pt modelId="{651A31C3-4A12-49B4-8AE3-A83B659BA4E9}" type="pres">
      <dgm:prSet presAssocID="{2FDA2687-20F9-4CE5-A5F0-100D13CE4252}" presName="parentText" presStyleLbl="node1" presStyleIdx="11" presStyleCnt="13">
        <dgm:presLayoutVars>
          <dgm:chMax val="0"/>
          <dgm:bulletEnabled val="1"/>
        </dgm:presLayoutVars>
      </dgm:prSet>
      <dgm:spPr/>
    </dgm:pt>
    <dgm:pt modelId="{2B768CCB-E7CE-463B-97EF-228E133920E5}" type="pres">
      <dgm:prSet presAssocID="{77CC3E36-6590-433F-867B-670BCACD83AD}" presName="spacer" presStyleCnt="0"/>
      <dgm:spPr/>
    </dgm:pt>
    <dgm:pt modelId="{87D8904B-1AC0-4461-A73B-D6AB63A627B5}" type="pres">
      <dgm:prSet presAssocID="{BA26D7B5-846D-4F0C-AE26-B0A4DD676D49}" presName="parentText" presStyleLbl="node1" presStyleIdx="12" presStyleCnt="13">
        <dgm:presLayoutVars>
          <dgm:chMax val="0"/>
          <dgm:bulletEnabled val="1"/>
        </dgm:presLayoutVars>
      </dgm:prSet>
      <dgm:spPr/>
    </dgm:pt>
  </dgm:ptLst>
  <dgm:cxnLst>
    <dgm:cxn modelId="{BF2E962F-6E6F-4AC2-8A21-61418AACE8E1}" srcId="{5E9E4FBF-15DE-498C-BF31-4A8401997EC8}" destId="{15FBBE49-983E-433C-A069-D210532BCEB2}" srcOrd="1" destOrd="0" parTransId="{E1879678-D55F-40A5-ADA0-4B5C480964EC}" sibTransId="{00E15BB9-77AC-4103-A56B-AE5C9ADA2733}"/>
    <dgm:cxn modelId="{546F1B34-EF6B-467F-96AB-41009CEE516E}" srcId="{5E9E4FBF-15DE-498C-BF31-4A8401997EC8}" destId="{AD2CDEB9-FB8A-4FEF-903E-A49DC851447D}" srcOrd="10" destOrd="0" parTransId="{E3D270B4-6080-47B1-B497-66AA64706E10}" sibTransId="{DE209DC1-535D-4A1B-965C-A611EC35B6D8}"/>
    <dgm:cxn modelId="{44A7943E-9200-440F-BAC9-A630E0BE30B7}" type="presOf" srcId="{990CF825-F702-4CC6-9C41-CB5C0CBB0A12}" destId="{5D19DC53-F1BA-4382-A97F-A19D23C11B6E}" srcOrd="0" destOrd="0" presId="urn:microsoft.com/office/officeart/2005/8/layout/vList2"/>
    <dgm:cxn modelId="{67B0655F-2938-4A4A-8436-ECE2AD383BBF}" srcId="{5E9E4FBF-15DE-498C-BF31-4A8401997EC8}" destId="{6733A2F8-CAB9-467A-A6F0-B1A5BECE929A}" srcOrd="3" destOrd="0" parTransId="{E723BE21-2C36-4009-9650-C8C3E38565BC}" sibTransId="{91C9CB0A-CE53-4D37-A60D-32ECCA163A36}"/>
    <dgm:cxn modelId="{A4933760-8CAF-4A3F-A646-C65891074D73}" type="presOf" srcId="{3AE10F36-9666-4FDC-AC9B-821663C3E4C2}" destId="{0204A765-EFA1-4D21-B182-D16DC200C313}" srcOrd="0" destOrd="0" presId="urn:microsoft.com/office/officeart/2005/8/layout/vList2"/>
    <dgm:cxn modelId="{7DBA1D65-A1C3-4C71-8BAF-4547CF96BF18}" type="presOf" srcId="{165FAB7B-2CB6-4214-8969-B07A095C53D0}" destId="{C1178D2C-E76C-4A3B-9D1E-E170E327842F}" srcOrd="0" destOrd="0" presId="urn:microsoft.com/office/officeart/2005/8/layout/vList2"/>
    <dgm:cxn modelId="{C938734C-B563-4FDF-846F-943CC36CDE1A}" type="presOf" srcId="{4674D2D6-65F5-4BA6-B818-E4CE0653D6A4}" destId="{B6060E58-D076-40B4-BC58-F489F61EF352}" srcOrd="0" destOrd="0" presId="urn:microsoft.com/office/officeart/2005/8/layout/vList2"/>
    <dgm:cxn modelId="{B3AA046D-453B-4F30-AAD1-0EDC2D00FCD0}" type="presOf" srcId="{65F79B17-98CB-4625-B747-9730089399B0}" destId="{89402F88-13C3-4647-A1A2-C2DB820F0CD2}" srcOrd="0" destOrd="0" presId="urn:microsoft.com/office/officeart/2005/8/layout/vList2"/>
    <dgm:cxn modelId="{49ED0D53-5B8F-417D-985E-C89BA014709A}" type="presOf" srcId="{2FDA2687-20F9-4CE5-A5F0-100D13CE4252}" destId="{651A31C3-4A12-49B4-8AE3-A83B659BA4E9}" srcOrd="0" destOrd="0" presId="urn:microsoft.com/office/officeart/2005/8/layout/vList2"/>
    <dgm:cxn modelId="{56442074-9C88-41EA-BD42-0ECC6B905C26}" type="presOf" srcId="{7AD617B5-04B7-401D-B49C-701131833129}" destId="{EEF38DAB-54EA-4FCF-A5DF-9D087F971194}" srcOrd="0" destOrd="0" presId="urn:microsoft.com/office/officeart/2005/8/layout/vList2"/>
    <dgm:cxn modelId="{8DDB8D57-8775-405E-9409-2754F5A09995}" srcId="{5E9E4FBF-15DE-498C-BF31-4A8401997EC8}" destId="{4674D2D6-65F5-4BA6-B818-E4CE0653D6A4}" srcOrd="9" destOrd="0" parTransId="{89D76017-7026-4C7F-9EDE-71EA0448BF4A}" sibTransId="{3D991D42-1007-43E9-A060-2D8D10702579}"/>
    <dgm:cxn modelId="{5CCD3378-15AF-433B-AF72-9F2EBF02A7D1}" type="presOf" srcId="{6733A2F8-CAB9-467A-A6F0-B1A5BECE929A}" destId="{AF07CBB8-B2F4-4111-A0A7-A6E8AFBE6DDC}" srcOrd="0" destOrd="0" presId="urn:microsoft.com/office/officeart/2005/8/layout/vList2"/>
    <dgm:cxn modelId="{5BD2428C-CCDD-4C26-B5BC-83A9338AC59F}" type="presOf" srcId="{15FBBE49-983E-433C-A069-D210532BCEB2}" destId="{B7B153AE-70C3-4CB2-B3E8-7974578641F5}" srcOrd="0" destOrd="0" presId="urn:microsoft.com/office/officeart/2005/8/layout/vList2"/>
    <dgm:cxn modelId="{D6270F8F-4DBD-40C3-8C21-5971953C1CEE}" type="presOf" srcId="{16B87528-3F14-4BD5-9A20-8DF48BE263C1}" destId="{63AAAE65-25E1-4464-BD99-2015F95F16D9}" srcOrd="0" destOrd="0" presId="urn:microsoft.com/office/officeart/2005/8/layout/vList2"/>
    <dgm:cxn modelId="{6B907C91-4EB1-4E77-9D8F-3BA354573ECE}" srcId="{5E9E4FBF-15DE-498C-BF31-4A8401997EC8}" destId="{BA26D7B5-846D-4F0C-AE26-B0A4DD676D49}" srcOrd="12" destOrd="0" parTransId="{C88C1DA7-7216-4FE7-B674-D380DA2B68A7}" sibTransId="{79866632-216D-4A49-80DA-EC0B009B670D}"/>
    <dgm:cxn modelId="{5DB3B892-3167-4360-8508-72D73EE00200}" type="presOf" srcId="{C9B91065-0A66-472B-A121-3D70F61E1B1D}" destId="{56EF1454-9D89-478A-A5EC-F70A71B5E6A2}" srcOrd="0" destOrd="0" presId="urn:microsoft.com/office/officeart/2005/8/layout/vList2"/>
    <dgm:cxn modelId="{4DF30496-9C8C-47B2-8E64-05F29AE05AA5}" srcId="{5E9E4FBF-15DE-498C-BF31-4A8401997EC8}" destId="{2FDA2687-20F9-4CE5-A5F0-100D13CE4252}" srcOrd="11" destOrd="0" parTransId="{A5177ABE-B81A-444C-9AD4-485E29BCDE92}" sibTransId="{77CC3E36-6590-433F-867B-670BCACD83AD}"/>
    <dgm:cxn modelId="{48B352A9-9D2D-44B6-A30C-0673BA76F853}" srcId="{5E9E4FBF-15DE-498C-BF31-4A8401997EC8}" destId="{C9B91065-0A66-472B-A121-3D70F61E1B1D}" srcOrd="2" destOrd="0" parTransId="{4F5141AA-3A2F-4EB0-88AA-1841C5EBBE74}" sibTransId="{FECDA002-119C-4096-9538-B04747DA2463}"/>
    <dgm:cxn modelId="{CDA959AF-8414-4224-A370-D9BD44714A03}" srcId="{5E9E4FBF-15DE-498C-BF31-4A8401997EC8}" destId="{7AD617B5-04B7-401D-B49C-701131833129}" srcOrd="0" destOrd="0" parTransId="{603BBBF1-903C-4793-88DD-E40237522481}" sibTransId="{5D6E48A1-EEBF-45FC-8D80-10E355DA7014}"/>
    <dgm:cxn modelId="{431E67B2-DD84-4349-A6E2-8064FD23CB72}" srcId="{5E9E4FBF-15DE-498C-BF31-4A8401997EC8}" destId="{990CF825-F702-4CC6-9C41-CB5C0CBB0A12}" srcOrd="6" destOrd="0" parTransId="{AA397C33-A7F9-483B-9C02-AAE7AD1180F2}" sibTransId="{73184024-D9D2-4AA8-8713-8AF048B457C7}"/>
    <dgm:cxn modelId="{7B0AADB9-6284-4B1A-8C71-2B14BD7BC938}" srcId="{5E9E4FBF-15DE-498C-BF31-4A8401997EC8}" destId="{165FAB7B-2CB6-4214-8969-B07A095C53D0}" srcOrd="4" destOrd="0" parTransId="{8F13F5E3-2A94-4869-8092-097B65051A30}" sibTransId="{45AD8878-CD40-4264-A1D0-4861AE157D19}"/>
    <dgm:cxn modelId="{497DD8D5-3C72-4C20-B2EC-B0B9B76F868B}" srcId="{5E9E4FBF-15DE-498C-BF31-4A8401997EC8}" destId="{65F79B17-98CB-4625-B747-9730089399B0}" srcOrd="7" destOrd="0" parTransId="{F92B1736-0007-4067-AABC-47376878A618}" sibTransId="{DC6F9CB6-B161-4494-89CC-AFE57BAD6E6F}"/>
    <dgm:cxn modelId="{19104DD9-FF48-4232-8250-C1FFE064D43F}" type="presOf" srcId="{AD2CDEB9-FB8A-4FEF-903E-A49DC851447D}" destId="{A6FE0268-FC5B-4AAA-A605-E735005E7B80}" srcOrd="0" destOrd="0" presId="urn:microsoft.com/office/officeart/2005/8/layout/vList2"/>
    <dgm:cxn modelId="{A7B40DDA-AC98-4840-84BB-7D43BF8079CC}" srcId="{5E9E4FBF-15DE-498C-BF31-4A8401997EC8}" destId="{3AE10F36-9666-4FDC-AC9B-821663C3E4C2}" srcOrd="8" destOrd="0" parTransId="{97D8693F-522B-4D98-B29C-D9C9E23BF55A}" sibTransId="{D765687E-D768-4466-9FE7-54D06D990FF5}"/>
    <dgm:cxn modelId="{C62D45DB-E326-4D82-872A-B7D0773A0AF2}" srcId="{5E9E4FBF-15DE-498C-BF31-4A8401997EC8}" destId="{16B87528-3F14-4BD5-9A20-8DF48BE263C1}" srcOrd="5" destOrd="0" parTransId="{6A2D0E68-3A93-4FEB-9AC6-338BDA660116}" sibTransId="{EC18C2A0-AC68-45B6-915E-AF621A571560}"/>
    <dgm:cxn modelId="{35440FE0-EB54-46C4-9373-43164C1A61D2}" type="presOf" srcId="{BA26D7B5-846D-4F0C-AE26-B0A4DD676D49}" destId="{87D8904B-1AC0-4461-A73B-D6AB63A627B5}" srcOrd="0" destOrd="0" presId="urn:microsoft.com/office/officeart/2005/8/layout/vList2"/>
    <dgm:cxn modelId="{675A70E4-D437-46AF-B831-EF2EC3BCB510}" type="presOf" srcId="{5E9E4FBF-15DE-498C-BF31-4A8401997EC8}" destId="{2B21F738-550B-4741-9BDA-8A9C603D596B}" srcOrd="0" destOrd="0" presId="urn:microsoft.com/office/officeart/2005/8/layout/vList2"/>
    <dgm:cxn modelId="{F3BA82AB-27CE-4AB4-9DC9-6655DEFD3F15}" type="presParOf" srcId="{2B21F738-550B-4741-9BDA-8A9C603D596B}" destId="{EEF38DAB-54EA-4FCF-A5DF-9D087F971194}" srcOrd="0" destOrd="0" presId="urn:microsoft.com/office/officeart/2005/8/layout/vList2"/>
    <dgm:cxn modelId="{670D82FB-48BC-44A5-8EC0-82471D1B6493}" type="presParOf" srcId="{2B21F738-550B-4741-9BDA-8A9C603D596B}" destId="{B4BB4A5B-C448-4D29-979E-FDDC3AF3BDE5}" srcOrd="1" destOrd="0" presId="urn:microsoft.com/office/officeart/2005/8/layout/vList2"/>
    <dgm:cxn modelId="{5BBC3E8E-3945-4720-9C64-D57578637BBB}" type="presParOf" srcId="{2B21F738-550B-4741-9BDA-8A9C603D596B}" destId="{B7B153AE-70C3-4CB2-B3E8-7974578641F5}" srcOrd="2" destOrd="0" presId="urn:microsoft.com/office/officeart/2005/8/layout/vList2"/>
    <dgm:cxn modelId="{A5F9B2AD-8E19-48E2-8F86-95FA57B640D4}" type="presParOf" srcId="{2B21F738-550B-4741-9BDA-8A9C603D596B}" destId="{DD41F3BD-8F66-49C9-967F-BB10515204ED}" srcOrd="3" destOrd="0" presId="urn:microsoft.com/office/officeart/2005/8/layout/vList2"/>
    <dgm:cxn modelId="{1213B22F-80BF-454B-826A-75D757FAEDB3}" type="presParOf" srcId="{2B21F738-550B-4741-9BDA-8A9C603D596B}" destId="{56EF1454-9D89-478A-A5EC-F70A71B5E6A2}" srcOrd="4" destOrd="0" presId="urn:microsoft.com/office/officeart/2005/8/layout/vList2"/>
    <dgm:cxn modelId="{A8887E89-E9C7-4ECF-BCC6-498EC3CF4EAF}" type="presParOf" srcId="{2B21F738-550B-4741-9BDA-8A9C603D596B}" destId="{159D730B-0119-4482-9724-38B34F7E6A4A}" srcOrd="5" destOrd="0" presId="urn:microsoft.com/office/officeart/2005/8/layout/vList2"/>
    <dgm:cxn modelId="{3EC5F220-559D-4444-B949-716B20EF1CE4}" type="presParOf" srcId="{2B21F738-550B-4741-9BDA-8A9C603D596B}" destId="{AF07CBB8-B2F4-4111-A0A7-A6E8AFBE6DDC}" srcOrd="6" destOrd="0" presId="urn:microsoft.com/office/officeart/2005/8/layout/vList2"/>
    <dgm:cxn modelId="{0028D900-EC3E-4EB6-87B3-5E09CCE820AA}" type="presParOf" srcId="{2B21F738-550B-4741-9BDA-8A9C603D596B}" destId="{E3FDF240-3775-4EC4-B93C-F52552852565}" srcOrd="7" destOrd="0" presId="urn:microsoft.com/office/officeart/2005/8/layout/vList2"/>
    <dgm:cxn modelId="{029A8261-1F62-42A0-AC01-B00FBF3A1107}" type="presParOf" srcId="{2B21F738-550B-4741-9BDA-8A9C603D596B}" destId="{C1178D2C-E76C-4A3B-9D1E-E170E327842F}" srcOrd="8" destOrd="0" presId="urn:microsoft.com/office/officeart/2005/8/layout/vList2"/>
    <dgm:cxn modelId="{86C78500-E072-4F4D-8EA7-D95D0D5EAFF3}" type="presParOf" srcId="{2B21F738-550B-4741-9BDA-8A9C603D596B}" destId="{B8F58258-9C31-4AAD-B3B9-793829183252}" srcOrd="9" destOrd="0" presId="urn:microsoft.com/office/officeart/2005/8/layout/vList2"/>
    <dgm:cxn modelId="{D9633694-1E35-4B62-9736-15ECF6771670}" type="presParOf" srcId="{2B21F738-550B-4741-9BDA-8A9C603D596B}" destId="{63AAAE65-25E1-4464-BD99-2015F95F16D9}" srcOrd="10" destOrd="0" presId="urn:microsoft.com/office/officeart/2005/8/layout/vList2"/>
    <dgm:cxn modelId="{488C4E9D-C4CF-4EE1-85AE-A94CAE024AC5}" type="presParOf" srcId="{2B21F738-550B-4741-9BDA-8A9C603D596B}" destId="{09609B09-93F0-40B0-9A72-7B0C60257185}" srcOrd="11" destOrd="0" presId="urn:microsoft.com/office/officeart/2005/8/layout/vList2"/>
    <dgm:cxn modelId="{D317DEE4-8B60-447D-A7FC-61B24C3B6055}" type="presParOf" srcId="{2B21F738-550B-4741-9BDA-8A9C603D596B}" destId="{5D19DC53-F1BA-4382-A97F-A19D23C11B6E}" srcOrd="12" destOrd="0" presId="urn:microsoft.com/office/officeart/2005/8/layout/vList2"/>
    <dgm:cxn modelId="{3BD5BC4F-5E52-46F5-9236-652A56811F0B}" type="presParOf" srcId="{2B21F738-550B-4741-9BDA-8A9C603D596B}" destId="{D4DC7E79-CC15-4F87-8DA0-60A4A2784323}" srcOrd="13" destOrd="0" presId="urn:microsoft.com/office/officeart/2005/8/layout/vList2"/>
    <dgm:cxn modelId="{C7E4A940-6C41-49F0-9291-1F2A0D690DAD}" type="presParOf" srcId="{2B21F738-550B-4741-9BDA-8A9C603D596B}" destId="{89402F88-13C3-4647-A1A2-C2DB820F0CD2}" srcOrd="14" destOrd="0" presId="urn:microsoft.com/office/officeart/2005/8/layout/vList2"/>
    <dgm:cxn modelId="{4595B8F6-8DA1-4214-B156-EBB97DF998A2}" type="presParOf" srcId="{2B21F738-550B-4741-9BDA-8A9C603D596B}" destId="{5F521050-EFC5-4FDE-BDF9-CB5BAB11CD24}" srcOrd="15" destOrd="0" presId="urn:microsoft.com/office/officeart/2005/8/layout/vList2"/>
    <dgm:cxn modelId="{1C0F0156-0B98-40E4-B94D-43AB946C6F7F}" type="presParOf" srcId="{2B21F738-550B-4741-9BDA-8A9C603D596B}" destId="{0204A765-EFA1-4D21-B182-D16DC200C313}" srcOrd="16" destOrd="0" presId="urn:microsoft.com/office/officeart/2005/8/layout/vList2"/>
    <dgm:cxn modelId="{976AFCCB-E993-4557-BF29-FE4045857180}" type="presParOf" srcId="{2B21F738-550B-4741-9BDA-8A9C603D596B}" destId="{4FEB0431-D88B-406D-A79E-381EF03E7332}" srcOrd="17" destOrd="0" presId="urn:microsoft.com/office/officeart/2005/8/layout/vList2"/>
    <dgm:cxn modelId="{E6B57AC1-F577-4DEB-BF20-8C78B33538DD}" type="presParOf" srcId="{2B21F738-550B-4741-9BDA-8A9C603D596B}" destId="{B6060E58-D076-40B4-BC58-F489F61EF352}" srcOrd="18" destOrd="0" presId="urn:microsoft.com/office/officeart/2005/8/layout/vList2"/>
    <dgm:cxn modelId="{9983A0B7-59E3-469E-BBBD-41A0BC563E67}" type="presParOf" srcId="{2B21F738-550B-4741-9BDA-8A9C603D596B}" destId="{92CEADC9-0AEF-449B-A6EA-564D00C3157C}" srcOrd="19" destOrd="0" presId="urn:microsoft.com/office/officeart/2005/8/layout/vList2"/>
    <dgm:cxn modelId="{8C71FD73-09C8-47EE-963B-766208DAE941}" type="presParOf" srcId="{2B21F738-550B-4741-9BDA-8A9C603D596B}" destId="{A6FE0268-FC5B-4AAA-A605-E735005E7B80}" srcOrd="20" destOrd="0" presId="urn:microsoft.com/office/officeart/2005/8/layout/vList2"/>
    <dgm:cxn modelId="{06BB5907-9351-49EB-AD3F-AF1C69A3D0BC}" type="presParOf" srcId="{2B21F738-550B-4741-9BDA-8A9C603D596B}" destId="{9C1C3E98-5882-4797-88B9-BCCC6A06BD81}" srcOrd="21" destOrd="0" presId="urn:microsoft.com/office/officeart/2005/8/layout/vList2"/>
    <dgm:cxn modelId="{5AD794B1-4A24-42BC-82D1-0166039BCF7D}" type="presParOf" srcId="{2B21F738-550B-4741-9BDA-8A9C603D596B}" destId="{651A31C3-4A12-49B4-8AE3-A83B659BA4E9}" srcOrd="22" destOrd="0" presId="urn:microsoft.com/office/officeart/2005/8/layout/vList2"/>
    <dgm:cxn modelId="{BAB8F678-8472-4F9C-B930-0E4005F52D9F}" type="presParOf" srcId="{2B21F738-550B-4741-9BDA-8A9C603D596B}" destId="{2B768CCB-E7CE-463B-97EF-228E133920E5}" srcOrd="23" destOrd="0" presId="urn:microsoft.com/office/officeart/2005/8/layout/vList2"/>
    <dgm:cxn modelId="{2881A070-3CE1-4E24-979D-F75402E42466}" type="presParOf" srcId="{2B21F738-550B-4741-9BDA-8A9C603D596B}" destId="{87D8904B-1AC0-4461-A73B-D6AB63A627B5}" srcOrd="2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9F4479-F149-4DE4-AAD2-C772CCF05F6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1C2C13C-0830-4A7F-A28D-0264168A96F1}">
      <dgm:prSet/>
      <dgm:spPr/>
      <dgm:t>
        <a:bodyPr/>
        <a:lstStyle/>
        <a:p>
          <a:r>
            <a:rPr lang="az-Cyrl-AZ" dirty="0"/>
            <a:t>Представим, что нам дали ведро картошки и сказали всё его почистить. </a:t>
          </a:r>
          <a:endParaRPr lang="en-US" dirty="0"/>
        </a:p>
      </dgm:t>
    </dgm:pt>
    <dgm:pt modelId="{FA832B98-831C-466B-A417-410B7472F6E0}" type="parTrans" cxnId="{34238D62-9131-470F-B9EE-32E5E5EE7D46}">
      <dgm:prSet/>
      <dgm:spPr/>
      <dgm:t>
        <a:bodyPr/>
        <a:lstStyle/>
        <a:p>
          <a:endParaRPr lang="en-US"/>
        </a:p>
      </dgm:t>
    </dgm:pt>
    <dgm:pt modelId="{DB270A1E-E1F0-452C-A29F-8B34F8221996}" type="sibTrans" cxnId="{34238D62-9131-470F-B9EE-32E5E5EE7D46}">
      <dgm:prSet/>
      <dgm:spPr/>
      <dgm:t>
        <a:bodyPr/>
        <a:lstStyle/>
        <a:p>
          <a:endParaRPr lang="en-US"/>
        </a:p>
      </dgm:t>
    </dgm:pt>
    <dgm:pt modelId="{92F0EEFD-59BC-45C2-A3E5-B633B7ACE039}">
      <dgm:prSet/>
      <dgm:spPr/>
      <dgm:t>
        <a:bodyPr/>
        <a:lstStyle/>
        <a:p>
          <a:r>
            <a:rPr lang="az-Cyrl-AZ"/>
            <a:t>Мы знаем сколько раз мы почистим картошку? </a:t>
          </a:r>
          <a:endParaRPr lang="en-US"/>
        </a:p>
      </dgm:t>
    </dgm:pt>
    <dgm:pt modelId="{161807D1-2326-4491-9A7C-323A3B6C695D}" type="parTrans" cxnId="{B4955246-422A-48E5-B244-501210EFE167}">
      <dgm:prSet/>
      <dgm:spPr/>
      <dgm:t>
        <a:bodyPr/>
        <a:lstStyle/>
        <a:p>
          <a:endParaRPr lang="en-US"/>
        </a:p>
      </dgm:t>
    </dgm:pt>
    <dgm:pt modelId="{15CAACF8-204C-477B-938F-15ADF7E59B5C}" type="sibTrans" cxnId="{B4955246-422A-48E5-B244-501210EFE167}">
      <dgm:prSet/>
      <dgm:spPr/>
      <dgm:t>
        <a:bodyPr/>
        <a:lstStyle/>
        <a:p>
          <a:endParaRPr lang="en-US"/>
        </a:p>
      </dgm:t>
    </dgm:pt>
    <dgm:pt modelId="{C8A54E9B-029B-4B38-BE43-ED1C8A2836A0}">
      <dgm:prSet/>
      <dgm:spPr/>
      <dgm:t>
        <a:bodyPr/>
        <a:lstStyle/>
        <a:p>
          <a:r>
            <a:rPr lang="az-Cyrl-AZ"/>
            <a:t>Нет. </a:t>
          </a:r>
          <a:endParaRPr lang="en-US"/>
        </a:p>
      </dgm:t>
    </dgm:pt>
    <dgm:pt modelId="{A9582A0E-CA1D-4286-801D-674D4E35AF24}" type="parTrans" cxnId="{FA9CA9C3-0617-4908-8787-949296B610BA}">
      <dgm:prSet/>
      <dgm:spPr/>
      <dgm:t>
        <a:bodyPr/>
        <a:lstStyle/>
        <a:p>
          <a:endParaRPr lang="en-US"/>
        </a:p>
      </dgm:t>
    </dgm:pt>
    <dgm:pt modelId="{DB3601B3-32A7-4AA1-8950-1529EDB503C2}" type="sibTrans" cxnId="{FA9CA9C3-0617-4908-8787-949296B610BA}">
      <dgm:prSet/>
      <dgm:spPr/>
      <dgm:t>
        <a:bodyPr/>
        <a:lstStyle/>
        <a:p>
          <a:endParaRPr lang="en-US"/>
        </a:p>
      </dgm:t>
    </dgm:pt>
    <dgm:pt modelId="{B3970063-AEBD-4F64-8387-72EDCE032249}">
      <dgm:prSet/>
      <dgm:spPr/>
      <dgm:t>
        <a:bodyPr/>
        <a:lstStyle/>
        <a:p>
          <a:r>
            <a:rPr lang="az-Cyrl-AZ"/>
            <a:t>А как долго мы будем выполнять это действие? </a:t>
          </a:r>
          <a:endParaRPr lang="en-US"/>
        </a:p>
      </dgm:t>
    </dgm:pt>
    <dgm:pt modelId="{31DAAABB-F245-4093-BC35-88EDD43FCD2B}" type="parTrans" cxnId="{41D82B01-008E-4414-AAA7-0FED0167A290}">
      <dgm:prSet/>
      <dgm:spPr/>
      <dgm:t>
        <a:bodyPr/>
        <a:lstStyle/>
        <a:p>
          <a:endParaRPr lang="en-US"/>
        </a:p>
      </dgm:t>
    </dgm:pt>
    <dgm:pt modelId="{9DB296D9-8E96-4C8F-A238-49BB21241664}" type="sibTrans" cxnId="{41D82B01-008E-4414-AAA7-0FED0167A290}">
      <dgm:prSet/>
      <dgm:spPr/>
      <dgm:t>
        <a:bodyPr/>
        <a:lstStyle/>
        <a:p>
          <a:endParaRPr lang="en-US"/>
        </a:p>
      </dgm:t>
    </dgm:pt>
    <dgm:pt modelId="{4A070A41-2C5C-4218-BCE7-90D2A4D780FB}">
      <dgm:prSet/>
      <dgm:spPr/>
      <dgm:t>
        <a:bodyPr/>
        <a:lstStyle/>
        <a:p>
          <a:r>
            <a:rPr lang="az-Cyrl-AZ"/>
            <a:t>Пока не закончится картошка. </a:t>
          </a:r>
          <a:endParaRPr lang="en-US"/>
        </a:p>
      </dgm:t>
    </dgm:pt>
    <dgm:pt modelId="{16D7106E-4FF6-4061-8CB2-784A2D47DD86}" type="parTrans" cxnId="{5171C1AC-A40B-408E-B7D1-9DDC62BD9B9E}">
      <dgm:prSet/>
      <dgm:spPr/>
      <dgm:t>
        <a:bodyPr/>
        <a:lstStyle/>
        <a:p>
          <a:endParaRPr lang="en-US"/>
        </a:p>
      </dgm:t>
    </dgm:pt>
    <dgm:pt modelId="{EAB88108-2364-4962-8C88-33ACEDB8F44C}" type="sibTrans" cxnId="{5171C1AC-A40B-408E-B7D1-9DDC62BD9B9E}">
      <dgm:prSet/>
      <dgm:spPr/>
      <dgm:t>
        <a:bodyPr/>
        <a:lstStyle/>
        <a:p>
          <a:endParaRPr lang="en-US"/>
        </a:p>
      </dgm:t>
    </dgm:pt>
    <dgm:pt modelId="{C137316F-37E1-44DC-82FA-59C96476A62C}">
      <dgm:prSet/>
      <dgm:spPr/>
      <dgm:t>
        <a:bodyPr/>
        <a:lstStyle/>
        <a:p>
          <a:pPr algn="ctr"/>
          <a:r>
            <a:rPr lang="ru-RU" b="1" dirty="0"/>
            <a:t>Как решить задачу, </a:t>
          </a:r>
          <a:r>
            <a:rPr lang="az-Cyrl-AZ" b="1" dirty="0"/>
            <a:t>где</a:t>
          </a:r>
          <a:r>
            <a:rPr lang="ru-RU" b="1" dirty="0"/>
            <a:t> количество действий не известно?</a:t>
          </a:r>
          <a:endParaRPr lang="en-US" dirty="0"/>
        </a:p>
      </dgm:t>
    </dgm:pt>
    <dgm:pt modelId="{C19A9B61-605C-465E-861D-232020086239}" type="parTrans" cxnId="{62A66B1B-F548-4751-AFDA-E7A3558DB517}">
      <dgm:prSet/>
      <dgm:spPr/>
      <dgm:t>
        <a:bodyPr/>
        <a:lstStyle/>
        <a:p>
          <a:endParaRPr lang="en-US"/>
        </a:p>
      </dgm:t>
    </dgm:pt>
    <dgm:pt modelId="{7D5364BB-9357-4602-A4C2-3A6481410466}" type="sibTrans" cxnId="{62A66B1B-F548-4751-AFDA-E7A3558DB517}">
      <dgm:prSet/>
      <dgm:spPr/>
      <dgm:t>
        <a:bodyPr/>
        <a:lstStyle/>
        <a:p>
          <a:endParaRPr lang="en-US"/>
        </a:p>
      </dgm:t>
    </dgm:pt>
    <dgm:pt modelId="{088F20D7-7301-4975-9879-2A6F1929D86D}" type="pres">
      <dgm:prSet presAssocID="{CC9F4479-F149-4DE4-AAD2-C772CCF05F65}" presName="linear" presStyleCnt="0">
        <dgm:presLayoutVars>
          <dgm:animLvl val="lvl"/>
          <dgm:resizeHandles val="exact"/>
        </dgm:presLayoutVars>
      </dgm:prSet>
      <dgm:spPr/>
    </dgm:pt>
    <dgm:pt modelId="{2AF2E721-90B8-4B31-A547-D4E6246515D6}" type="pres">
      <dgm:prSet presAssocID="{91C2C13C-0830-4A7F-A28D-0264168A96F1}" presName="parentText" presStyleLbl="node1" presStyleIdx="0" presStyleCnt="4" custLinFactNeighborX="-77" custLinFactNeighborY="-2082">
        <dgm:presLayoutVars>
          <dgm:chMax val="0"/>
          <dgm:bulletEnabled val="1"/>
        </dgm:presLayoutVars>
      </dgm:prSet>
      <dgm:spPr/>
    </dgm:pt>
    <dgm:pt modelId="{C0680532-F36E-4C66-B8D4-A447A4F01C70}" type="pres">
      <dgm:prSet presAssocID="{DB270A1E-E1F0-452C-A29F-8B34F8221996}" presName="spacer" presStyleCnt="0"/>
      <dgm:spPr/>
    </dgm:pt>
    <dgm:pt modelId="{10BF46F3-2180-4D9F-A7AE-DD72D12B02BA}" type="pres">
      <dgm:prSet presAssocID="{92F0EEFD-59BC-45C2-A3E5-B633B7ACE039}" presName="parentText" presStyleLbl="node1" presStyleIdx="1" presStyleCnt="4">
        <dgm:presLayoutVars>
          <dgm:chMax val="0"/>
          <dgm:bulletEnabled val="1"/>
        </dgm:presLayoutVars>
      </dgm:prSet>
      <dgm:spPr/>
    </dgm:pt>
    <dgm:pt modelId="{5B0AB399-1A95-452E-8D6D-F9DBE0F2EBD9}" type="pres">
      <dgm:prSet presAssocID="{92F0EEFD-59BC-45C2-A3E5-B633B7ACE039}" presName="childText" presStyleLbl="revTx" presStyleIdx="0" presStyleCnt="2">
        <dgm:presLayoutVars>
          <dgm:bulletEnabled val="1"/>
        </dgm:presLayoutVars>
      </dgm:prSet>
      <dgm:spPr/>
    </dgm:pt>
    <dgm:pt modelId="{CDBFC1DD-1AA0-42CB-B073-E4B1ADD3C86F}" type="pres">
      <dgm:prSet presAssocID="{B3970063-AEBD-4F64-8387-72EDCE032249}" presName="parentText" presStyleLbl="node1" presStyleIdx="2" presStyleCnt="4">
        <dgm:presLayoutVars>
          <dgm:chMax val="0"/>
          <dgm:bulletEnabled val="1"/>
        </dgm:presLayoutVars>
      </dgm:prSet>
      <dgm:spPr/>
    </dgm:pt>
    <dgm:pt modelId="{AF2011A9-2B02-4B78-A4F8-C53DDF758472}" type="pres">
      <dgm:prSet presAssocID="{B3970063-AEBD-4F64-8387-72EDCE032249}" presName="childText" presStyleLbl="revTx" presStyleIdx="1" presStyleCnt="2">
        <dgm:presLayoutVars>
          <dgm:bulletEnabled val="1"/>
        </dgm:presLayoutVars>
      </dgm:prSet>
      <dgm:spPr/>
    </dgm:pt>
    <dgm:pt modelId="{83186224-1662-44B8-8C6B-7A9CFECE8BF9}" type="pres">
      <dgm:prSet presAssocID="{C137316F-37E1-44DC-82FA-59C96476A62C}" presName="parentText" presStyleLbl="node1" presStyleIdx="3" presStyleCnt="4">
        <dgm:presLayoutVars>
          <dgm:chMax val="0"/>
          <dgm:bulletEnabled val="1"/>
        </dgm:presLayoutVars>
      </dgm:prSet>
      <dgm:spPr/>
    </dgm:pt>
  </dgm:ptLst>
  <dgm:cxnLst>
    <dgm:cxn modelId="{41D82B01-008E-4414-AAA7-0FED0167A290}" srcId="{CC9F4479-F149-4DE4-AAD2-C772CCF05F65}" destId="{B3970063-AEBD-4F64-8387-72EDCE032249}" srcOrd="2" destOrd="0" parTransId="{31DAAABB-F245-4093-BC35-88EDD43FCD2B}" sibTransId="{9DB296D9-8E96-4C8F-A238-49BB21241664}"/>
    <dgm:cxn modelId="{62A66B1B-F548-4751-AFDA-E7A3558DB517}" srcId="{CC9F4479-F149-4DE4-AAD2-C772CCF05F65}" destId="{C137316F-37E1-44DC-82FA-59C96476A62C}" srcOrd="3" destOrd="0" parTransId="{C19A9B61-605C-465E-861D-232020086239}" sibTransId="{7D5364BB-9357-4602-A4C2-3A6481410466}"/>
    <dgm:cxn modelId="{05D6523B-DE1C-4100-B444-34B88A7C169C}" type="presOf" srcId="{CC9F4479-F149-4DE4-AAD2-C772CCF05F65}" destId="{088F20D7-7301-4975-9879-2A6F1929D86D}" srcOrd="0" destOrd="0" presId="urn:microsoft.com/office/officeart/2005/8/layout/vList2"/>
    <dgm:cxn modelId="{C63F8141-8A36-488B-A8BD-1A7633D08C2D}" type="presOf" srcId="{92F0EEFD-59BC-45C2-A3E5-B633B7ACE039}" destId="{10BF46F3-2180-4D9F-A7AE-DD72D12B02BA}" srcOrd="0" destOrd="0" presId="urn:microsoft.com/office/officeart/2005/8/layout/vList2"/>
    <dgm:cxn modelId="{34238D62-9131-470F-B9EE-32E5E5EE7D46}" srcId="{CC9F4479-F149-4DE4-AAD2-C772CCF05F65}" destId="{91C2C13C-0830-4A7F-A28D-0264168A96F1}" srcOrd="0" destOrd="0" parTransId="{FA832B98-831C-466B-A417-410B7472F6E0}" sibTransId="{DB270A1E-E1F0-452C-A29F-8B34F8221996}"/>
    <dgm:cxn modelId="{B4955246-422A-48E5-B244-501210EFE167}" srcId="{CC9F4479-F149-4DE4-AAD2-C772CCF05F65}" destId="{92F0EEFD-59BC-45C2-A3E5-B633B7ACE039}" srcOrd="1" destOrd="0" parTransId="{161807D1-2326-4491-9A7C-323A3B6C695D}" sibTransId="{15CAACF8-204C-477B-938F-15ADF7E59B5C}"/>
    <dgm:cxn modelId="{1765F454-67B0-4C66-A766-1FB8B88AC521}" type="presOf" srcId="{4A070A41-2C5C-4218-BCE7-90D2A4D780FB}" destId="{AF2011A9-2B02-4B78-A4F8-C53DDF758472}" srcOrd="0" destOrd="0" presId="urn:microsoft.com/office/officeart/2005/8/layout/vList2"/>
    <dgm:cxn modelId="{811BFB88-4868-4C13-A6F6-F5265A67F8F7}" type="presOf" srcId="{C8A54E9B-029B-4B38-BE43-ED1C8A2836A0}" destId="{5B0AB399-1A95-452E-8D6D-F9DBE0F2EBD9}" srcOrd="0" destOrd="0" presId="urn:microsoft.com/office/officeart/2005/8/layout/vList2"/>
    <dgm:cxn modelId="{5171C1AC-A40B-408E-B7D1-9DDC62BD9B9E}" srcId="{B3970063-AEBD-4F64-8387-72EDCE032249}" destId="{4A070A41-2C5C-4218-BCE7-90D2A4D780FB}" srcOrd="0" destOrd="0" parTransId="{16D7106E-4FF6-4061-8CB2-784A2D47DD86}" sibTransId="{EAB88108-2364-4962-8C88-33ACEDB8F44C}"/>
    <dgm:cxn modelId="{E30C39B4-AE30-49D5-831F-3938E43241CC}" type="presOf" srcId="{C137316F-37E1-44DC-82FA-59C96476A62C}" destId="{83186224-1662-44B8-8C6B-7A9CFECE8BF9}" srcOrd="0" destOrd="0" presId="urn:microsoft.com/office/officeart/2005/8/layout/vList2"/>
    <dgm:cxn modelId="{FA9CA9C3-0617-4908-8787-949296B610BA}" srcId="{92F0EEFD-59BC-45C2-A3E5-B633B7ACE039}" destId="{C8A54E9B-029B-4B38-BE43-ED1C8A2836A0}" srcOrd="0" destOrd="0" parTransId="{A9582A0E-CA1D-4286-801D-674D4E35AF24}" sibTransId="{DB3601B3-32A7-4AA1-8950-1529EDB503C2}"/>
    <dgm:cxn modelId="{9871E2F2-62B2-4E1D-9E62-44D9F47B5494}" type="presOf" srcId="{91C2C13C-0830-4A7F-A28D-0264168A96F1}" destId="{2AF2E721-90B8-4B31-A547-D4E6246515D6}" srcOrd="0" destOrd="0" presId="urn:microsoft.com/office/officeart/2005/8/layout/vList2"/>
    <dgm:cxn modelId="{39C484FB-57D8-4DE8-B279-E9EF48B08737}" type="presOf" srcId="{B3970063-AEBD-4F64-8387-72EDCE032249}" destId="{CDBFC1DD-1AA0-42CB-B073-E4B1ADD3C86F}" srcOrd="0" destOrd="0" presId="urn:microsoft.com/office/officeart/2005/8/layout/vList2"/>
    <dgm:cxn modelId="{67D033DF-BCD3-4A65-B175-822F6A79C461}" type="presParOf" srcId="{088F20D7-7301-4975-9879-2A6F1929D86D}" destId="{2AF2E721-90B8-4B31-A547-D4E6246515D6}" srcOrd="0" destOrd="0" presId="urn:microsoft.com/office/officeart/2005/8/layout/vList2"/>
    <dgm:cxn modelId="{67A0069B-4245-416E-B008-EFC527682A4E}" type="presParOf" srcId="{088F20D7-7301-4975-9879-2A6F1929D86D}" destId="{C0680532-F36E-4C66-B8D4-A447A4F01C70}" srcOrd="1" destOrd="0" presId="urn:microsoft.com/office/officeart/2005/8/layout/vList2"/>
    <dgm:cxn modelId="{EEE1DD07-F70B-45C6-9266-CCA36481B3E4}" type="presParOf" srcId="{088F20D7-7301-4975-9879-2A6F1929D86D}" destId="{10BF46F3-2180-4D9F-A7AE-DD72D12B02BA}" srcOrd="2" destOrd="0" presId="urn:microsoft.com/office/officeart/2005/8/layout/vList2"/>
    <dgm:cxn modelId="{6F72F7A5-D265-4C32-8F0E-F5F30C6E9CC3}" type="presParOf" srcId="{088F20D7-7301-4975-9879-2A6F1929D86D}" destId="{5B0AB399-1A95-452E-8D6D-F9DBE0F2EBD9}" srcOrd="3" destOrd="0" presId="urn:microsoft.com/office/officeart/2005/8/layout/vList2"/>
    <dgm:cxn modelId="{B2E91971-4244-449D-BFEF-7ED707629FDC}" type="presParOf" srcId="{088F20D7-7301-4975-9879-2A6F1929D86D}" destId="{CDBFC1DD-1AA0-42CB-B073-E4B1ADD3C86F}" srcOrd="4" destOrd="0" presId="urn:microsoft.com/office/officeart/2005/8/layout/vList2"/>
    <dgm:cxn modelId="{ECB66EEE-15CE-4810-98A2-48982B914281}" type="presParOf" srcId="{088F20D7-7301-4975-9879-2A6F1929D86D}" destId="{AF2011A9-2B02-4B78-A4F8-C53DDF758472}" srcOrd="5" destOrd="0" presId="urn:microsoft.com/office/officeart/2005/8/layout/vList2"/>
    <dgm:cxn modelId="{F067FC53-8BA5-48D2-AB84-106D367DBB97}" type="presParOf" srcId="{088F20D7-7301-4975-9879-2A6F1929D86D}" destId="{83186224-1662-44B8-8C6B-7A9CFECE8BF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9F4479-F149-4DE4-AAD2-C772CCF05F6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1C2C13C-0830-4A7F-A28D-0264168A96F1}">
      <dgm:prSet/>
      <dgm:spPr/>
      <dgm:t>
        <a:bodyPr/>
        <a:lstStyle/>
        <a:p>
          <a:r>
            <a:rPr lang="az-Cyrl-AZ" dirty="0"/>
            <a:t>Представим, что нам дали 5 картошин и сказали их почистить.</a:t>
          </a:r>
          <a:endParaRPr lang="en-US" dirty="0"/>
        </a:p>
      </dgm:t>
    </dgm:pt>
    <dgm:pt modelId="{FA832B98-831C-466B-A417-410B7472F6E0}" type="parTrans" cxnId="{34238D62-9131-470F-B9EE-32E5E5EE7D46}">
      <dgm:prSet/>
      <dgm:spPr/>
      <dgm:t>
        <a:bodyPr/>
        <a:lstStyle/>
        <a:p>
          <a:endParaRPr lang="en-US"/>
        </a:p>
      </dgm:t>
    </dgm:pt>
    <dgm:pt modelId="{DB270A1E-E1F0-452C-A29F-8B34F8221996}" type="sibTrans" cxnId="{34238D62-9131-470F-B9EE-32E5E5EE7D46}">
      <dgm:prSet/>
      <dgm:spPr/>
      <dgm:t>
        <a:bodyPr/>
        <a:lstStyle/>
        <a:p>
          <a:endParaRPr lang="en-US"/>
        </a:p>
      </dgm:t>
    </dgm:pt>
    <dgm:pt modelId="{92F0EEFD-59BC-45C2-A3E5-B633B7ACE039}">
      <dgm:prSet/>
      <dgm:spPr/>
      <dgm:t>
        <a:bodyPr/>
        <a:lstStyle/>
        <a:p>
          <a:r>
            <a:rPr lang="az-Cyrl-AZ"/>
            <a:t>Мы знаем сколько раз мы почистим картошку? </a:t>
          </a:r>
          <a:endParaRPr lang="en-US"/>
        </a:p>
      </dgm:t>
    </dgm:pt>
    <dgm:pt modelId="{161807D1-2326-4491-9A7C-323A3B6C695D}" type="parTrans" cxnId="{B4955246-422A-48E5-B244-501210EFE167}">
      <dgm:prSet/>
      <dgm:spPr/>
      <dgm:t>
        <a:bodyPr/>
        <a:lstStyle/>
        <a:p>
          <a:endParaRPr lang="en-US"/>
        </a:p>
      </dgm:t>
    </dgm:pt>
    <dgm:pt modelId="{15CAACF8-204C-477B-938F-15ADF7E59B5C}" type="sibTrans" cxnId="{B4955246-422A-48E5-B244-501210EFE167}">
      <dgm:prSet/>
      <dgm:spPr/>
      <dgm:t>
        <a:bodyPr/>
        <a:lstStyle/>
        <a:p>
          <a:endParaRPr lang="en-US"/>
        </a:p>
      </dgm:t>
    </dgm:pt>
    <dgm:pt modelId="{C8A54E9B-029B-4B38-BE43-ED1C8A2836A0}">
      <dgm:prSet/>
      <dgm:spPr/>
      <dgm:t>
        <a:bodyPr/>
        <a:lstStyle/>
        <a:p>
          <a:r>
            <a:rPr lang="az-Cyrl-AZ" dirty="0"/>
            <a:t>Да, 5 раз.</a:t>
          </a:r>
          <a:endParaRPr lang="en-US" dirty="0"/>
        </a:p>
      </dgm:t>
    </dgm:pt>
    <dgm:pt modelId="{A9582A0E-CA1D-4286-801D-674D4E35AF24}" type="parTrans" cxnId="{FA9CA9C3-0617-4908-8787-949296B610BA}">
      <dgm:prSet/>
      <dgm:spPr/>
      <dgm:t>
        <a:bodyPr/>
        <a:lstStyle/>
        <a:p>
          <a:endParaRPr lang="en-US"/>
        </a:p>
      </dgm:t>
    </dgm:pt>
    <dgm:pt modelId="{DB3601B3-32A7-4AA1-8950-1529EDB503C2}" type="sibTrans" cxnId="{FA9CA9C3-0617-4908-8787-949296B610BA}">
      <dgm:prSet/>
      <dgm:spPr/>
      <dgm:t>
        <a:bodyPr/>
        <a:lstStyle/>
        <a:p>
          <a:endParaRPr lang="en-US"/>
        </a:p>
      </dgm:t>
    </dgm:pt>
    <dgm:pt modelId="{B3970063-AEBD-4F64-8387-72EDCE032249}">
      <dgm:prSet/>
      <dgm:spPr/>
      <dgm:t>
        <a:bodyPr/>
        <a:lstStyle/>
        <a:p>
          <a:r>
            <a:rPr lang="az-Cyrl-AZ"/>
            <a:t>А как долго мы будем выполнять это действие? </a:t>
          </a:r>
          <a:endParaRPr lang="en-US"/>
        </a:p>
      </dgm:t>
    </dgm:pt>
    <dgm:pt modelId="{31DAAABB-F245-4093-BC35-88EDD43FCD2B}" type="parTrans" cxnId="{41D82B01-008E-4414-AAA7-0FED0167A290}">
      <dgm:prSet/>
      <dgm:spPr/>
      <dgm:t>
        <a:bodyPr/>
        <a:lstStyle/>
        <a:p>
          <a:endParaRPr lang="en-US"/>
        </a:p>
      </dgm:t>
    </dgm:pt>
    <dgm:pt modelId="{9DB296D9-8E96-4C8F-A238-49BB21241664}" type="sibTrans" cxnId="{41D82B01-008E-4414-AAA7-0FED0167A290}">
      <dgm:prSet/>
      <dgm:spPr/>
      <dgm:t>
        <a:bodyPr/>
        <a:lstStyle/>
        <a:p>
          <a:endParaRPr lang="en-US"/>
        </a:p>
      </dgm:t>
    </dgm:pt>
    <dgm:pt modelId="{4A070A41-2C5C-4218-BCE7-90D2A4D780FB}">
      <dgm:prSet/>
      <dgm:spPr/>
      <dgm:t>
        <a:bodyPr/>
        <a:lstStyle/>
        <a:p>
          <a:r>
            <a:rPr lang="az-Cyrl-AZ" dirty="0"/>
            <a:t>Пока не закончится картошка. </a:t>
          </a:r>
          <a:endParaRPr lang="en-US" dirty="0"/>
        </a:p>
      </dgm:t>
    </dgm:pt>
    <dgm:pt modelId="{16D7106E-4FF6-4061-8CB2-784A2D47DD86}" type="parTrans" cxnId="{5171C1AC-A40B-408E-B7D1-9DDC62BD9B9E}">
      <dgm:prSet/>
      <dgm:spPr/>
      <dgm:t>
        <a:bodyPr/>
        <a:lstStyle/>
        <a:p>
          <a:endParaRPr lang="en-US"/>
        </a:p>
      </dgm:t>
    </dgm:pt>
    <dgm:pt modelId="{EAB88108-2364-4962-8C88-33ACEDB8F44C}" type="sibTrans" cxnId="{5171C1AC-A40B-408E-B7D1-9DDC62BD9B9E}">
      <dgm:prSet/>
      <dgm:spPr/>
      <dgm:t>
        <a:bodyPr/>
        <a:lstStyle/>
        <a:p>
          <a:endParaRPr lang="en-US"/>
        </a:p>
      </dgm:t>
    </dgm:pt>
    <dgm:pt modelId="{C137316F-37E1-44DC-82FA-59C96476A62C}">
      <dgm:prSet/>
      <dgm:spPr/>
      <dgm:t>
        <a:bodyPr/>
        <a:lstStyle/>
        <a:p>
          <a:pPr algn="ctr"/>
          <a:r>
            <a:rPr lang="ru-RU" b="1" dirty="0"/>
            <a:t>Как решить задачу, </a:t>
          </a:r>
          <a:r>
            <a:rPr lang="az-Cyrl-AZ" b="1" dirty="0"/>
            <a:t>где</a:t>
          </a:r>
          <a:r>
            <a:rPr lang="ru-RU" b="1" dirty="0"/>
            <a:t> количество действий известно?</a:t>
          </a:r>
          <a:endParaRPr lang="en-US" dirty="0"/>
        </a:p>
      </dgm:t>
    </dgm:pt>
    <dgm:pt modelId="{C19A9B61-605C-465E-861D-232020086239}" type="parTrans" cxnId="{62A66B1B-F548-4751-AFDA-E7A3558DB517}">
      <dgm:prSet/>
      <dgm:spPr/>
      <dgm:t>
        <a:bodyPr/>
        <a:lstStyle/>
        <a:p>
          <a:endParaRPr lang="en-US"/>
        </a:p>
      </dgm:t>
    </dgm:pt>
    <dgm:pt modelId="{7D5364BB-9357-4602-A4C2-3A6481410466}" type="sibTrans" cxnId="{62A66B1B-F548-4751-AFDA-E7A3558DB517}">
      <dgm:prSet/>
      <dgm:spPr/>
      <dgm:t>
        <a:bodyPr/>
        <a:lstStyle/>
        <a:p>
          <a:endParaRPr lang="en-US"/>
        </a:p>
      </dgm:t>
    </dgm:pt>
    <dgm:pt modelId="{088F20D7-7301-4975-9879-2A6F1929D86D}" type="pres">
      <dgm:prSet presAssocID="{CC9F4479-F149-4DE4-AAD2-C772CCF05F65}" presName="linear" presStyleCnt="0">
        <dgm:presLayoutVars>
          <dgm:animLvl val="lvl"/>
          <dgm:resizeHandles val="exact"/>
        </dgm:presLayoutVars>
      </dgm:prSet>
      <dgm:spPr/>
    </dgm:pt>
    <dgm:pt modelId="{2AF2E721-90B8-4B31-A547-D4E6246515D6}" type="pres">
      <dgm:prSet presAssocID="{91C2C13C-0830-4A7F-A28D-0264168A96F1}" presName="parentText" presStyleLbl="node1" presStyleIdx="0" presStyleCnt="4" custLinFactNeighborX="-77" custLinFactNeighborY="-2082">
        <dgm:presLayoutVars>
          <dgm:chMax val="0"/>
          <dgm:bulletEnabled val="1"/>
        </dgm:presLayoutVars>
      </dgm:prSet>
      <dgm:spPr/>
    </dgm:pt>
    <dgm:pt modelId="{C0680532-F36E-4C66-B8D4-A447A4F01C70}" type="pres">
      <dgm:prSet presAssocID="{DB270A1E-E1F0-452C-A29F-8B34F8221996}" presName="spacer" presStyleCnt="0"/>
      <dgm:spPr/>
    </dgm:pt>
    <dgm:pt modelId="{10BF46F3-2180-4D9F-A7AE-DD72D12B02BA}" type="pres">
      <dgm:prSet presAssocID="{92F0EEFD-59BC-45C2-A3E5-B633B7ACE039}" presName="parentText" presStyleLbl="node1" presStyleIdx="1" presStyleCnt="4">
        <dgm:presLayoutVars>
          <dgm:chMax val="0"/>
          <dgm:bulletEnabled val="1"/>
        </dgm:presLayoutVars>
      </dgm:prSet>
      <dgm:spPr/>
    </dgm:pt>
    <dgm:pt modelId="{5B0AB399-1A95-452E-8D6D-F9DBE0F2EBD9}" type="pres">
      <dgm:prSet presAssocID="{92F0EEFD-59BC-45C2-A3E5-B633B7ACE039}" presName="childText" presStyleLbl="revTx" presStyleIdx="0" presStyleCnt="2">
        <dgm:presLayoutVars>
          <dgm:bulletEnabled val="1"/>
        </dgm:presLayoutVars>
      </dgm:prSet>
      <dgm:spPr/>
    </dgm:pt>
    <dgm:pt modelId="{CDBFC1DD-1AA0-42CB-B073-E4B1ADD3C86F}" type="pres">
      <dgm:prSet presAssocID="{B3970063-AEBD-4F64-8387-72EDCE032249}" presName="parentText" presStyleLbl="node1" presStyleIdx="2" presStyleCnt="4">
        <dgm:presLayoutVars>
          <dgm:chMax val="0"/>
          <dgm:bulletEnabled val="1"/>
        </dgm:presLayoutVars>
      </dgm:prSet>
      <dgm:spPr/>
    </dgm:pt>
    <dgm:pt modelId="{AF2011A9-2B02-4B78-A4F8-C53DDF758472}" type="pres">
      <dgm:prSet presAssocID="{B3970063-AEBD-4F64-8387-72EDCE032249}" presName="childText" presStyleLbl="revTx" presStyleIdx="1" presStyleCnt="2">
        <dgm:presLayoutVars>
          <dgm:bulletEnabled val="1"/>
        </dgm:presLayoutVars>
      </dgm:prSet>
      <dgm:spPr/>
    </dgm:pt>
    <dgm:pt modelId="{83186224-1662-44B8-8C6B-7A9CFECE8BF9}" type="pres">
      <dgm:prSet presAssocID="{C137316F-37E1-44DC-82FA-59C96476A62C}" presName="parentText" presStyleLbl="node1" presStyleIdx="3" presStyleCnt="4">
        <dgm:presLayoutVars>
          <dgm:chMax val="0"/>
          <dgm:bulletEnabled val="1"/>
        </dgm:presLayoutVars>
      </dgm:prSet>
      <dgm:spPr/>
    </dgm:pt>
  </dgm:ptLst>
  <dgm:cxnLst>
    <dgm:cxn modelId="{41D82B01-008E-4414-AAA7-0FED0167A290}" srcId="{CC9F4479-F149-4DE4-AAD2-C772CCF05F65}" destId="{B3970063-AEBD-4F64-8387-72EDCE032249}" srcOrd="2" destOrd="0" parTransId="{31DAAABB-F245-4093-BC35-88EDD43FCD2B}" sibTransId="{9DB296D9-8E96-4C8F-A238-49BB21241664}"/>
    <dgm:cxn modelId="{62A66B1B-F548-4751-AFDA-E7A3558DB517}" srcId="{CC9F4479-F149-4DE4-AAD2-C772CCF05F65}" destId="{C137316F-37E1-44DC-82FA-59C96476A62C}" srcOrd="3" destOrd="0" parTransId="{C19A9B61-605C-465E-861D-232020086239}" sibTransId="{7D5364BB-9357-4602-A4C2-3A6481410466}"/>
    <dgm:cxn modelId="{05D6523B-DE1C-4100-B444-34B88A7C169C}" type="presOf" srcId="{CC9F4479-F149-4DE4-AAD2-C772CCF05F65}" destId="{088F20D7-7301-4975-9879-2A6F1929D86D}" srcOrd="0" destOrd="0" presId="urn:microsoft.com/office/officeart/2005/8/layout/vList2"/>
    <dgm:cxn modelId="{C63F8141-8A36-488B-A8BD-1A7633D08C2D}" type="presOf" srcId="{92F0EEFD-59BC-45C2-A3E5-B633B7ACE039}" destId="{10BF46F3-2180-4D9F-A7AE-DD72D12B02BA}" srcOrd="0" destOrd="0" presId="urn:microsoft.com/office/officeart/2005/8/layout/vList2"/>
    <dgm:cxn modelId="{34238D62-9131-470F-B9EE-32E5E5EE7D46}" srcId="{CC9F4479-F149-4DE4-AAD2-C772CCF05F65}" destId="{91C2C13C-0830-4A7F-A28D-0264168A96F1}" srcOrd="0" destOrd="0" parTransId="{FA832B98-831C-466B-A417-410B7472F6E0}" sibTransId="{DB270A1E-E1F0-452C-A29F-8B34F8221996}"/>
    <dgm:cxn modelId="{B4955246-422A-48E5-B244-501210EFE167}" srcId="{CC9F4479-F149-4DE4-AAD2-C772CCF05F65}" destId="{92F0EEFD-59BC-45C2-A3E5-B633B7ACE039}" srcOrd="1" destOrd="0" parTransId="{161807D1-2326-4491-9A7C-323A3B6C695D}" sibTransId="{15CAACF8-204C-477B-938F-15ADF7E59B5C}"/>
    <dgm:cxn modelId="{1765F454-67B0-4C66-A766-1FB8B88AC521}" type="presOf" srcId="{4A070A41-2C5C-4218-BCE7-90D2A4D780FB}" destId="{AF2011A9-2B02-4B78-A4F8-C53DDF758472}" srcOrd="0" destOrd="0" presId="urn:microsoft.com/office/officeart/2005/8/layout/vList2"/>
    <dgm:cxn modelId="{811BFB88-4868-4C13-A6F6-F5265A67F8F7}" type="presOf" srcId="{C8A54E9B-029B-4B38-BE43-ED1C8A2836A0}" destId="{5B0AB399-1A95-452E-8D6D-F9DBE0F2EBD9}" srcOrd="0" destOrd="0" presId="urn:microsoft.com/office/officeart/2005/8/layout/vList2"/>
    <dgm:cxn modelId="{5171C1AC-A40B-408E-B7D1-9DDC62BD9B9E}" srcId="{B3970063-AEBD-4F64-8387-72EDCE032249}" destId="{4A070A41-2C5C-4218-BCE7-90D2A4D780FB}" srcOrd="0" destOrd="0" parTransId="{16D7106E-4FF6-4061-8CB2-784A2D47DD86}" sibTransId="{EAB88108-2364-4962-8C88-33ACEDB8F44C}"/>
    <dgm:cxn modelId="{E30C39B4-AE30-49D5-831F-3938E43241CC}" type="presOf" srcId="{C137316F-37E1-44DC-82FA-59C96476A62C}" destId="{83186224-1662-44B8-8C6B-7A9CFECE8BF9}" srcOrd="0" destOrd="0" presId="urn:microsoft.com/office/officeart/2005/8/layout/vList2"/>
    <dgm:cxn modelId="{FA9CA9C3-0617-4908-8787-949296B610BA}" srcId="{92F0EEFD-59BC-45C2-A3E5-B633B7ACE039}" destId="{C8A54E9B-029B-4B38-BE43-ED1C8A2836A0}" srcOrd="0" destOrd="0" parTransId="{A9582A0E-CA1D-4286-801D-674D4E35AF24}" sibTransId="{DB3601B3-32A7-4AA1-8950-1529EDB503C2}"/>
    <dgm:cxn modelId="{9871E2F2-62B2-4E1D-9E62-44D9F47B5494}" type="presOf" srcId="{91C2C13C-0830-4A7F-A28D-0264168A96F1}" destId="{2AF2E721-90B8-4B31-A547-D4E6246515D6}" srcOrd="0" destOrd="0" presId="urn:microsoft.com/office/officeart/2005/8/layout/vList2"/>
    <dgm:cxn modelId="{39C484FB-57D8-4DE8-B279-E9EF48B08737}" type="presOf" srcId="{B3970063-AEBD-4F64-8387-72EDCE032249}" destId="{CDBFC1DD-1AA0-42CB-B073-E4B1ADD3C86F}" srcOrd="0" destOrd="0" presId="urn:microsoft.com/office/officeart/2005/8/layout/vList2"/>
    <dgm:cxn modelId="{67D033DF-BCD3-4A65-B175-822F6A79C461}" type="presParOf" srcId="{088F20D7-7301-4975-9879-2A6F1929D86D}" destId="{2AF2E721-90B8-4B31-A547-D4E6246515D6}" srcOrd="0" destOrd="0" presId="urn:microsoft.com/office/officeart/2005/8/layout/vList2"/>
    <dgm:cxn modelId="{67A0069B-4245-416E-B008-EFC527682A4E}" type="presParOf" srcId="{088F20D7-7301-4975-9879-2A6F1929D86D}" destId="{C0680532-F36E-4C66-B8D4-A447A4F01C70}" srcOrd="1" destOrd="0" presId="urn:microsoft.com/office/officeart/2005/8/layout/vList2"/>
    <dgm:cxn modelId="{EEE1DD07-F70B-45C6-9266-CCA36481B3E4}" type="presParOf" srcId="{088F20D7-7301-4975-9879-2A6F1929D86D}" destId="{10BF46F3-2180-4D9F-A7AE-DD72D12B02BA}" srcOrd="2" destOrd="0" presId="urn:microsoft.com/office/officeart/2005/8/layout/vList2"/>
    <dgm:cxn modelId="{6F72F7A5-D265-4C32-8F0E-F5F30C6E9CC3}" type="presParOf" srcId="{088F20D7-7301-4975-9879-2A6F1929D86D}" destId="{5B0AB399-1A95-452E-8D6D-F9DBE0F2EBD9}" srcOrd="3" destOrd="0" presId="urn:microsoft.com/office/officeart/2005/8/layout/vList2"/>
    <dgm:cxn modelId="{B2E91971-4244-449D-BFEF-7ED707629FDC}" type="presParOf" srcId="{088F20D7-7301-4975-9879-2A6F1929D86D}" destId="{CDBFC1DD-1AA0-42CB-B073-E4B1ADD3C86F}" srcOrd="4" destOrd="0" presId="urn:microsoft.com/office/officeart/2005/8/layout/vList2"/>
    <dgm:cxn modelId="{ECB66EEE-15CE-4810-98A2-48982B914281}" type="presParOf" srcId="{088F20D7-7301-4975-9879-2A6F1929D86D}" destId="{AF2011A9-2B02-4B78-A4F8-C53DDF758472}" srcOrd="5" destOrd="0" presId="urn:microsoft.com/office/officeart/2005/8/layout/vList2"/>
    <dgm:cxn modelId="{F067FC53-8BA5-48D2-AB84-106D367DBB97}" type="presParOf" srcId="{088F20D7-7301-4975-9879-2A6F1929D86D}" destId="{83186224-1662-44B8-8C6B-7A9CFECE8BF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6CAAF-02A7-4A98-B57C-E1CEA9759A40}">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AF7166-94BC-439B-B003-4AC049CB2B52}">
      <dsp:nvSpPr>
        <dsp:cNvPr id="0" name=""/>
        <dsp:cNvSpPr/>
      </dsp:nvSpPr>
      <dsp:spPr>
        <a:xfrm>
          <a:off x="0" y="2703"/>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az-Cyrl-AZ" sz="2100" kern="1200" dirty="0">
              <a:hlinkClick xmlns:r="http://schemas.openxmlformats.org/officeDocument/2006/relationships" r:id="" action="ppaction://hlinksldjump"/>
            </a:rPr>
            <a:t>Как устроены языки программирования</a:t>
          </a:r>
          <a:endParaRPr lang="en-US" sz="2100" kern="1200" dirty="0"/>
        </a:p>
      </dsp:txBody>
      <dsp:txXfrm>
        <a:off x="0" y="2703"/>
        <a:ext cx="6900512" cy="460894"/>
      </dsp:txXfrm>
    </dsp:sp>
    <dsp:sp modelId="{CC2FA549-B684-4E00-A959-4BDB333C8F8F}">
      <dsp:nvSpPr>
        <dsp:cNvPr id="0" name=""/>
        <dsp:cNvSpPr/>
      </dsp:nvSpPr>
      <dsp:spPr>
        <a:xfrm>
          <a:off x="0" y="463597"/>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274BDA-53F6-4BF8-A631-DAC18EDF05C8}">
      <dsp:nvSpPr>
        <dsp:cNvPr id="0" name=""/>
        <dsp:cNvSpPr/>
      </dsp:nvSpPr>
      <dsp:spPr>
        <a:xfrm>
          <a:off x="0" y="463597"/>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ru-RU" sz="2100" kern="1200" dirty="0">
              <a:hlinkClick xmlns:r="http://schemas.openxmlformats.org/officeDocument/2006/relationships" r:id="" action="ppaction://hlinksldjump"/>
            </a:rPr>
            <a:t>Почему </a:t>
          </a:r>
          <a:r>
            <a:rPr lang="en-US" sz="2100" kern="1200" dirty="0">
              <a:hlinkClick xmlns:r="http://schemas.openxmlformats.org/officeDocument/2006/relationships" r:id="" action="ppaction://hlinksldjump"/>
            </a:rPr>
            <a:t>Python?</a:t>
          </a:r>
          <a:endParaRPr lang="en-US" sz="2100" kern="1200" dirty="0"/>
        </a:p>
      </dsp:txBody>
      <dsp:txXfrm>
        <a:off x="0" y="463597"/>
        <a:ext cx="6900512" cy="460894"/>
      </dsp:txXfrm>
    </dsp:sp>
    <dsp:sp modelId="{C447B058-7BFC-4C96-9A49-BD8305F156F2}">
      <dsp:nvSpPr>
        <dsp:cNvPr id="0" name=""/>
        <dsp:cNvSpPr/>
      </dsp:nvSpPr>
      <dsp:spPr>
        <a:xfrm>
          <a:off x="0" y="924492"/>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57CDB0-584C-4ED0-B3E1-E7A1C9057648}">
      <dsp:nvSpPr>
        <dsp:cNvPr id="0" name=""/>
        <dsp:cNvSpPr/>
      </dsp:nvSpPr>
      <dsp:spPr>
        <a:xfrm>
          <a:off x="0" y="924492"/>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az-Cyrl-AZ" sz="2100" kern="1200" dirty="0">
              <a:hlinkClick xmlns:r="http://schemas.openxmlformats.org/officeDocument/2006/relationships" r:id="" action="ppaction://hlinksldjump"/>
            </a:rPr>
            <a:t>Типы данных</a:t>
          </a:r>
          <a:endParaRPr lang="en-US" sz="2100" kern="1200" dirty="0"/>
        </a:p>
      </dsp:txBody>
      <dsp:txXfrm>
        <a:off x="0" y="924492"/>
        <a:ext cx="6900512" cy="460894"/>
      </dsp:txXfrm>
    </dsp:sp>
    <dsp:sp modelId="{99F4E724-5E6D-42C7-9F79-7773F61284B2}">
      <dsp:nvSpPr>
        <dsp:cNvPr id="0" name=""/>
        <dsp:cNvSpPr/>
      </dsp:nvSpPr>
      <dsp:spPr>
        <a:xfrm>
          <a:off x="0" y="1385386"/>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1E308D-7E48-43EE-9776-EE515437C2A0}">
      <dsp:nvSpPr>
        <dsp:cNvPr id="0" name=""/>
        <dsp:cNvSpPr/>
      </dsp:nvSpPr>
      <dsp:spPr>
        <a:xfrm>
          <a:off x="0" y="1385386"/>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ru-RU" sz="2100" kern="1200" dirty="0">
              <a:hlinkClick xmlns:r="http://schemas.openxmlformats.org/officeDocument/2006/relationships" r:id="" action="ppaction://hlinksldjump"/>
            </a:rPr>
            <a:t>Модуль </a:t>
          </a:r>
          <a:r>
            <a:rPr lang="en-US" sz="2100" kern="1200" dirty="0">
              <a:hlinkClick xmlns:r="http://schemas.openxmlformats.org/officeDocument/2006/relationships" r:id="" action="ppaction://hlinksldjump"/>
            </a:rPr>
            <a:t>math</a:t>
          </a:r>
          <a:endParaRPr lang="en-US" sz="2100" kern="1200" dirty="0"/>
        </a:p>
      </dsp:txBody>
      <dsp:txXfrm>
        <a:off x="0" y="1385386"/>
        <a:ext cx="6900512" cy="460894"/>
      </dsp:txXfrm>
    </dsp:sp>
    <dsp:sp modelId="{44829551-77D3-4FC8-B8CD-5FF3E6125D1C}">
      <dsp:nvSpPr>
        <dsp:cNvPr id="0" name=""/>
        <dsp:cNvSpPr/>
      </dsp:nvSpPr>
      <dsp:spPr>
        <a:xfrm>
          <a:off x="0" y="1846281"/>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78C65-8A98-4BF4-9AD0-9518BB15D425}">
      <dsp:nvSpPr>
        <dsp:cNvPr id="0" name=""/>
        <dsp:cNvSpPr/>
      </dsp:nvSpPr>
      <dsp:spPr>
        <a:xfrm>
          <a:off x="0" y="1846281"/>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hlinkClick xmlns:r="http://schemas.openxmlformats.org/officeDocument/2006/relationships" r:id="" action="ppaction://hlinksldjump"/>
            </a:rPr>
            <a:t>Print, input</a:t>
          </a:r>
          <a:endParaRPr lang="en-US" sz="2100" kern="1200" dirty="0"/>
        </a:p>
      </dsp:txBody>
      <dsp:txXfrm>
        <a:off x="0" y="1846281"/>
        <a:ext cx="6900512" cy="460894"/>
      </dsp:txXfrm>
    </dsp:sp>
    <dsp:sp modelId="{8E2F6347-5931-4EBD-9FEE-36DBEA3C1641}">
      <dsp:nvSpPr>
        <dsp:cNvPr id="0" name=""/>
        <dsp:cNvSpPr/>
      </dsp:nvSpPr>
      <dsp:spPr>
        <a:xfrm>
          <a:off x="0" y="23071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C2366D-BBFE-4CB8-BAC5-DD0ADC96A02C}">
      <dsp:nvSpPr>
        <dsp:cNvPr id="0" name=""/>
        <dsp:cNvSpPr/>
      </dsp:nvSpPr>
      <dsp:spPr>
        <a:xfrm>
          <a:off x="0" y="2307175"/>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az-Cyrl-AZ" sz="21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Операторы</a:t>
          </a:r>
          <a:endParaRPr lang="en-US" sz="2100" kern="1200" dirty="0">
            <a:solidFill>
              <a:srgbClr val="0070C0"/>
            </a:solidFill>
          </a:endParaRPr>
        </a:p>
      </dsp:txBody>
      <dsp:txXfrm>
        <a:off x="0" y="2307175"/>
        <a:ext cx="6900512" cy="460894"/>
      </dsp:txXfrm>
    </dsp:sp>
    <dsp:sp modelId="{6598CE7E-9CE3-4886-A1D8-86A5DDA35BD1}">
      <dsp:nvSpPr>
        <dsp:cNvPr id="0" name=""/>
        <dsp:cNvSpPr/>
      </dsp:nvSpPr>
      <dsp:spPr>
        <a:xfrm>
          <a:off x="0" y="2768070"/>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DAB892-2CF0-4E8E-942F-87129C1575CB}">
      <dsp:nvSpPr>
        <dsp:cNvPr id="0" name=""/>
        <dsp:cNvSpPr/>
      </dsp:nvSpPr>
      <dsp:spPr>
        <a:xfrm>
          <a:off x="0" y="2768070"/>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az-Cyrl-AZ" sz="2100" kern="1200" dirty="0">
              <a:hlinkClick xmlns:r="http://schemas.openxmlformats.org/officeDocument/2006/relationships" r:id="" action="ppaction://hlinksldjump"/>
            </a:rPr>
            <a:t>Условная инструкция</a:t>
          </a:r>
          <a:endParaRPr lang="en-US" sz="2100" kern="1200" dirty="0"/>
        </a:p>
      </dsp:txBody>
      <dsp:txXfrm>
        <a:off x="0" y="2768070"/>
        <a:ext cx="6900512" cy="460894"/>
      </dsp:txXfrm>
    </dsp:sp>
    <dsp:sp modelId="{BD42587A-A822-4F5F-A41B-EAB66513F395}">
      <dsp:nvSpPr>
        <dsp:cNvPr id="0" name=""/>
        <dsp:cNvSpPr/>
      </dsp:nvSpPr>
      <dsp:spPr>
        <a:xfrm>
          <a:off x="0" y="322896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48C462-9F33-44E7-AE0C-FD26055BF869}">
      <dsp:nvSpPr>
        <dsp:cNvPr id="0" name=""/>
        <dsp:cNvSpPr/>
      </dsp:nvSpPr>
      <dsp:spPr>
        <a:xfrm>
          <a:off x="0" y="3228965"/>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hlinkClick xmlns:r="http://schemas.openxmlformats.org/officeDocument/2006/relationships" r:id="" action="ppaction://hlinksldjump"/>
            </a:rPr>
            <a:t>Code style</a:t>
          </a:r>
          <a:endParaRPr lang="en-US" sz="2100" kern="1200" dirty="0"/>
        </a:p>
      </dsp:txBody>
      <dsp:txXfrm>
        <a:off x="0" y="3228965"/>
        <a:ext cx="6900512" cy="460894"/>
      </dsp:txXfrm>
    </dsp:sp>
    <dsp:sp modelId="{08AF1265-F70E-4E0F-8D72-7213915EAFDB}">
      <dsp:nvSpPr>
        <dsp:cNvPr id="0" name=""/>
        <dsp:cNvSpPr/>
      </dsp:nvSpPr>
      <dsp:spPr>
        <a:xfrm>
          <a:off x="0" y="3689859"/>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9A159-3AC0-41E5-B31C-46970BF4082C}">
      <dsp:nvSpPr>
        <dsp:cNvPr id="0" name=""/>
        <dsp:cNvSpPr/>
      </dsp:nvSpPr>
      <dsp:spPr>
        <a:xfrm>
          <a:off x="0" y="3689859"/>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az-Cyrl-AZ" sz="2100" kern="1200" dirty="0">
              <a:hlinkClick xmlns:r="http://schemas.openxmlformats.org/officeDocument/2006/relationships" r:id="" action="ppaction://hlinksldjump"/>
            </a:rPr>
            <a:t>Циклы</a:t>
          </a:r>
          <a:endParaRPr lang="en-US" sz="2100" kern="1200" dirty="0"/>
        </a:p>
      </dsp:txBody>
      <dsp:txXfrm>
        <a:off x="0" y="3689859"/>
        <a:ext cx="6900512" cy="460894"/>
      </dsp:txXfrm>
    </dsp:sp>
    <dsp:sp modelId="{0C6EE870-8333-42AB-A791-034B6AD7D7F7}">
      <dsp:nvSpPr>
        <dsp:cNvPr id="0" name=""/>
        <dsp:cNvSpPr/>
      </dsp:nvSpPr>
      <dsp:spPr>
        <a:xfrm>
          <a:off x="0" y="4150754"/>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693F54-EFC5-433B-B5A4-40CD354AC80E}">
      <dsp:nvSpPr>
        <dsp:cNvPr id="0" name=""/>
        <dsp:cNvSpPr/>
      </dsp:nvSpPr>
      <dsp:spPr>
        <a:xfrm>
          <a:off x="0" y="4150754"/>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ru-RU" sz="2100" kern="1200" dirty="0">
              <a:hlinkClick xmlns:r="http://schemas.openxmlformats.org/officeDocument/2006/relationships" r:id="" action="ppaction://hlinksldjump"/>
            </a:rPr>
            <a:t>Функции</a:t>
          </a:r>
          <a:endParaRPr lang="en-US" sz="2100" kern="1200" dirty="0"/>
        </a:p>
      </dsp:txBody>
      <dsp:txXfrm>
        <a:off x="0" y="4150754"/>
        <a:ext cx="6900512" cy="460894"/>
      </dsp:txXfrm>
    </dsp:sp>
    <dsp:sp modelId="{2E32924B-A609-43A6-8F11-9044B4BCF9B2}">
      <dsp:nvSpPr>
        <dsp:cNvPr id="0" name=""/>
        <dsp:cNvSpPr/>
      </dsp:nvSpPr>
      <dsp:spPr>
        <a:xfrm>
          <a:off x="0" y="4611648"/>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C9BAD1-27D3-4BF8-AD17-56A6B46745CB}">
      <dsp:nvSpPr>
        <dsp:cNvPr id="0" name=""/>
        <dsp:cNvSpPr/>
      </dsp:nvSpPr>
      <dsp:spPr>
        <a:xfrm>
          <a:off x="0" y="4611648"/>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az-Cyrl-AZ" sz="2100" kern="1200" dirty="0">
              <a:hlinkClick xmlns:r="http://schemas.openxmlformats.org/officeDocument/2006/relationships" r:id="" action="ppaction://hlinksldjump"/>
            </a:rPr>
            <a:t>Работа с файлами</a:t>
          </a:r>
          <a:endParaRPr lang="en-US" sz="2100" kern="1200" dirty="0"/>
        </a:p>
      </dsp:txBody>
      <dsp:txXfrm>
        <a:off x="0" y="4611648"/>
        <a:ext cx="6900512" cy="460894"/>
      </dsp:txXfrm>
    </dsp:sp>
    <dsp:sp modelId="{8E41BC9D-85F2-4314-9E17-9B0697B90474}">
      <dsp:nvSpPr>
        <dsp:cNvPr id="0" name=""/>
        <dsp:cNvSpPr/>
      </dsp:nvSpPr>
      <dsp:spPr>
        <a:xfrm>
          <a:off x="0" y="507254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900C8B-12E7-4259-BEE9-1A1B40A2D2D3}">
      <dsp:nvSpPr>
        <dsp:cNvPr id="0" name=""/>
        <dsp:cNvSpPr/>
      </dsp:nvSpPr>
      <dsp:spPr>
        <a:xfrm>
          <a:off x="0" y="5072543"/>
          <a:ext cx="6900512" cy="460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ru-RU" sz="2100" kern="1200" dirty="0">
              <a:hlinkClick xmlns:r="http://schemas.openxmlformats.org/officeDocument/2006/relationships" r:id="" action="ppaction://hlinksldjump"/>
            </a:rPr>
            <a:t>Справочник</a:t>
          </a:r>
          <a:endParaRPr lang="en-US" sz="2100" kern="1200" dirty="0"/>
        </a:p>
      </dsp:txBody>
      <dsp:txXfrm>
        <a:off x="0" y="5072543"/>
        <a:ext cx="6900512" cy="460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621D4-8814-4CF9-B70F-724C0A2606A9}">
      <dsp:nvSpPr>
        <dsp:cNvPr id="0" name=""/>
        <dsp:cNvSpPr/>
      </dsp:nvSpPr>
      <dsp:spPr>
        <a:xfrm>
          <a:off x="0" y="571"/>
          <a:ext cx="11049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1EB2E2-6E37-4F90-88AA-E94DF45B8D5C}">
      <dsp:nvSpPr>
        <dsp:cNvPr id="0" name=""/>
        <dsp:cNvSpPr/>
      </dsp:nvSpPr>
      <dsp:spPr>
        <a:xfrm>
          <a:off x="0" y="571"/>
          <a:ext cx="11049000" cy="66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az-Cyrl-AZ" sz="1800" kern="1200" dirty="0"/>
            <a:t>Конкатенация строк – </a:t>
          </a:r>
          <a:r>
            <a:rPr lang="en-US" sz="1800" kern="1200" dirty="0"/>
            <a:t> </a:t>
          </a:r>
          <a:r>
            <a:rPr lang="en-US" sz="1800" b="1" kern="1200" dirty="0"/>
            <a:t>‘str1’ + ‘str2’</a:t>
          </a:r>
        </a:p>
      </dsp:txBody>
      <dsp:txXfrm>
        <a:off x="0" y="571"/>
        <a:ext cx="11049000" cy="668692"/>
      </dsp:txXfrm>
    </dsp:sp>
    <dsp:sp modelId="{7884F6C6-9259-4D4E-B904-49979C59B853}">
      <dsp:nvSpPr>
        <dsp:cNvPr id="0" name=""/>
        <dsp:cNvSpPr/>
      </dsp:nvSpPr>
      <dsp:spPr>
        <a:xfrm>
          <a:off x="0" y="669264"/>
          <a:ext cx="11049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C2191F-2D90-4575-9E1A-E07885FFA6C1}">
      <dsp:nvSpPr>
        <dsp:cNvPr id="0" name=""/>
        <dsp:cNvSpPr/>
      </dsp:nvSpPr>
      <dsp:spPr>
        <a:xfrm>
          <a:off x="0" y="669264"/>
          <a:ext cx="11049000" cy="66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ru-RU" sz="1800" kern="1200" dirty="0"/>
            <a:t>Перевод любого типа в строку – </a:t>
          </a:r>
          <a:r>
            <a:rPr lang="en-US" sz="1800" b="1" kern="1200" dirty="0"/>
            <a:t>str(element)</a:t>
          </a:r>
        </a:p>
      </dsp:txBody>
      <dsp:txXfrm>
        <a:off x="0" y="669264"/>
        <a:ext cx="11049000" cy="668692"/>
      </dsp:txXfrm>
    </dsp:sp>
    <dsp:sp modelId="{D00DA00F-7063-4E7E-93CA-BD21BE5FF2FB}">
      <dsp:nvSpPr>
        <dsp:cNvPr id="0" name=""/>
        <dsp:cNvSpPr/>
      </dsp:nvSpPr>
      <dsp:spPr>
        <a:xfrm>
          <a:off x="0" y="1337956"/>
          <a:ext cx="11049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B4684D-5952-4802-BD6D-8D901C4C8069}">
      <dsp:nvSpPr>
        <dsp:cNvPr id="0" name=""/>
        <dsp:cNvSpPr/>
      </dsp:nvSpPr>
      <dsp:spPr>
        <a:xfrm>
          <a:off x="0" y="1337956"/>
          <a:ext cx="11049000" cy="66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az-Cyrl-AZ" sz="1800" kern="1200" dirty="0"/>
            <a:t>Замена строки на другую – </a:t>
          </a:r>
          <a:r>
            <a:rPr lang="en-US" sz="1800" b="1" kern="1200" dirty="0"/>
            <a:t>replace(str1, str2)</a:t>
          </a:r>
        </a:p>
      </dsp:txBody>
      <dsp:txXfrm>
        <a:off x="0" y="1337956"/>
        <a:ext cx="11049000" cy="668692"/>
      </dsp:txXfrm>
    </dsp:sp>
    <dsp:sp modelId="{C790EE04-E011-4BFF-9710-17F108D94C65}">
      <dsp:nvSpPr>
        <dsp:cNvPr id="0" name=""/>
        <dsp:cNvSpPr/>
      </dsp:nvSpPr>
      <dsp:spPr>
        <a:xfrm>
          <a:off x="0" y="2006649"/>
          <a:ext cx="11049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A84B-D26F-4547-9A8F-C57BBF1877BE}">
      <dsp:nvSpPr>
        <dsp:cNvPr id="0" name=""/>
        <dsp:cNvSpPr/>
      </dsp:nvSpPr>
      <dsp:spPr>
        <a:xfrm>
          <a:off x="0" y="2006649"/>
          <a:ext cx="11049000" cy="66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az-Cyrl-AZ" sz="1800" kern="1200" dirty="0"/>
            <a:t>Обратиться к символу строки по индексу – </a:t>
          </a:r>
          <a:r>
            <a:rPr lang="en-US" sz="1800" b="1" kern="1200" dirty="0"/>
            <a:t>str1[index]</a:t>
          </a:r>
        </a:p>
      </dsp:txBody>
      <dsp:txXfrm>
        <a:off x="0" y="2006649"/>
        <a:ext cx="11049000" cy="668692"/>
      </dsp:txXfrm>
    </dsp:sp>
    <dsp:sp modelId="{D944414C-D1FC-4B38-86A3-32DB4D3C5E2E}">
      <dsp:nvSpPr>
        <dsp:cNvPr id="0" name=""/>
        <dsp:cNvSpPr/>
      </dsp:nvSpPr>
      <dsp:spPr>
        <a:xfrm>
          <a:off x="0" y="2675342"/>
          <a:ext cx="11049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69447D-A47B-4EAA-A8F7-86FB3C2CDA86}">
      <dsp:nvSpPr>
        <dsp:cNvPr id="0" name=""/>
        <dsp:cNvSpPr/>
      </dsp:nvSpPr>
      <dsp:spPr>
        <a:xfrm>
          <a:off x="0" y="2675342"/>
          <a:ext cx="11049000" cy="66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az-Cyrl-AZ" sz="1800" kern="1200" dirty="0"/>
            <a:t>Длина строки – </a:t>
          </a:r>
          <a:r>
            <a:rPr lang="en-US" sz="1800" b="1" kern="1200" dirty="0"/>
            <a:t>len(str1)</a:t>
          </a:r>
        </a:p>
      </dsp:txBody>
      <dsp:txXfrm>
        <a:off x="0" y="2675342"/>
        <a:ext cx="11049000" cy="668692"/>
      </dsp:txXfrm>
    </dsp:sp>
    <dsp:sp modelId="{2524E235-AA3F-42D2-B81B-0C438D193533}">
      <dsp:nvSpPr>
        <dsp:cNvPr id="0" name=""/>
        <dsp:cNvSpPr/>
      </dsp:nvSpPr>
      <dsp:spPr>
        <a:xfrm>
          <a:off x="0" y="3344035"/>
          <a:ext cx="11049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058443-9206-4804-84FB-EF80EEF19553}">
      <dsp:nvSpPr>
        <dsp:cNvPr id="0" name=""/>
        <dsp:cNvSpPr/>
      </dsp:nvSpPr>
      <dsp:spPr>
        <a:xfrm>
          <a:off x="0" y="3344035"/>
          <a:ext cx="11049000" cy="66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az-Cyrl-AZ" sz="1800" b="0" i="0" kern="1200" dirty="0"/>
            <a:t>В</a:t>
          </a:r>
          <a:r>
            <a:rPr lang="ru-RU" sz="1800" b="0" i="0" kern="1200" dirty="0" err="1"/>
            <a:t>озвращает</a:t>
          </a:r>
          <a:r>
            <a:rPr lang="ru-RU" sz="1800" b="0" i="0" kern="1200" dirty="0"/>
            <a:t> индекс первого вхождения подстроки в s</a:t>
          </a:r>
          <a:r>
            <a:rPr lang="en-US" sz="1800" b="0" i="0" kern="1200" dirty="0"/>
            <a:t>tr</a:t>
          </a:r>
          <a:r>
            <a:rPr lang="ru-RU" sz="1800" b="0" i="0" kern="1200" dirty="0"/>
            <a:t> или «-1» при отсутствии </a:t>
          </a:r>
          <a:r>
            <a:rPr lang="en-US" sz="1800" b="0" i="0" kern="1200" dirty="0"/>
            <a:t>(</a:t>
          </a:r>
          <a:r>
            <a:rPr lang="az-Cyrl-AZ" sz="1800" b="0" i="0" kern="1200" dirty="0"/>
            <a:t>поиск идёт в пределах от </a:t>
          </a:r>
          <a:r>
            <a:rPr lang="en-US" sz="1800" b="0" i="0" kern="1200" dirty="0"/>
            <a:t>start </a:t>
          </a:r>
          <a:r>
            <a:rPr lang="az-Cyrl-AZ" sz="1800" b="0" i="0" kern="1200" dirty="0"/>
            <a:t>до </a:t>
          </a:r>
          <a:r>
            <a:rPr lang="en-US" sz="1800" b="0" i="0" kern="1200" dirty="0"/>
            <a:t>end</a:t>
          </a:r>
          <a:r>
            <a:rPr lang="az-Cyrl-AZ" sz="1800" b="0" i="0" kern="1200" dirty="0"/>
            <a:t>) – </a:t>
          </a:r>
          <a:r>
            <a:rPr lang="en-US" sz="1800" b="1" kern="1200" dirty="0"/>
            <a:t>str1.find(str2, start, end)</a:t>
          </a:r>
        </a:p>
      </dsp:txBody>
      <dsp:txXfrm>
        <a:off x="0" y="3344035"/>
        <a:ext cx="11049000" cy="668692"/>
      </dsp:txXfrm>
    </dsp:sp>
    <dsp:sp modelId="{FD60938A-A145-42F7-925A-9B93B5D0B3C0}">
      <dsp:nvSpPr>
        <dsp:cNvPr id="0" name=""/>
        <dsp:cNvSpPr/>
      </dsp:nvSpPr>
      <dsp:spPr>
        <a:xfrm>
          <a:off x="0" y="4012727"/>
          <a:ext cx="11049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10A6F-1057-48EC-993D-8DA904CB4773}">
      <dsp:nvSpPr>
        <dsp:cNvPr id="0" name=""/>
        <dsp:cNvSpPr/>
      </dsp:nvSpPr>
      <dsp:spPr>
        <a:xfrm>
          <a:off x="0" y="4012727"/>
          <a:ext cx="11049000" cy="668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ru-RU" sz="1800" b="0" i="0" kern="1200" dirty="0"/>
            <a:t>Возвращает индекс последнего вхождения подстроки в s</a:t>
          </a:r>
          <a:r>
            <a:rPr lang="en-US" sz="1800" b="0" i="0" kern="1200" dirty="0"/>
            <a:t>tr</a:t>
          </a:r>
          <a:r>
            <a:rPr lang="ru-RU" sz="1800" b="0" i="0" kern="1200" dirty="0"/>
            <a:t> или «-1» при отсутствии </a:t>
          </a:r>
          <a:r>
            <a:rPr lang="en-US" sz="1800" b="0" i="0" kern="1200" dirty="0"/>
            <a:t>(</a:t>
          </a:r>
          <a:r>
            <a:rPr lang="az-Cyrl-AZ" sz="1800" b="0" i="0" kern="1200" dirty="0"/>
            <a:t>поиск идёт в пределах от </a:t>
          </a:r>
          <a:r>
            <a:rPr lang="en-US" sz="1800" b="0" i="0" kern="1200" dirty="0"/>
            <a:t>start </a:t>
          </a:r>
          <a:r>
            <a:rPr lang="az-Cyrl-AZ" sz="1800" b="0" i="0" kern="1200" dirty="0"/>
            <a:t>до </a:t>
          </a:r>
          <a:r>
            <a:rPr lang="en-US" sz="1800" b="0" i="0" kern="1200" dirty="0"/>
            <a:t>end</a:t>
          </a:r>
          <a:r>
            <a:rPr lang="az-Cyrl-AZ" sz="1800" b="0" i="0" kern="1200" dirty="0"/>
            <a:t>) – </a:t>
          </a:r>
          <a:r>
            <a:rPr lang="en-US" sz="1800" b="1" kern="1200" dirty="0"/>
            <a:t>str1.rfind(str2, start, end)</a:t>
          </a:r>
        </a:p>
      </dsp:txBody>
      <dsp:txXfrm>
        <a:off x="0" y="4012727"/>
        <a:ext cx="11049000" cy="6686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ED9FB-57BA-4F59-9F14-17F428032F07}">
      <dsp:nvSpPr>
        <dsp:cNvPr id="0" name=""/>
        <dsp:cNvSpPr/>
      </dsp:nvSpPr>
      <dsp:spPr>
        <a:xfrm>
          <a:off x="0" y="46156"/>
          <a:ext cx="9873343" cy="551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az-Cyrl-AZ" sz="2300" kern="1200" dirty="0"/>
            <a:t>Добавление элемента (в конец списка) – </a:t>
          </a:r>
          <a:r>
            <a:rPr lang="en-US" sz="2300" b="1" kern="1200" dirty="0" err="1"/>
            <a:t>list.append</a:t>
          </a:r>
          <a:r>
            <a:rPr lang="en-US" sz="2300" b="1" kern="1200" dirty="0"/>
            <a:t>(element)</a:t>
          </a:r>
          <a:endParaRPr lang="en-US" sz="2300" kern="1200" dirty="0"/>
        </a:p>
      </dsp:txBody>
      <dsp:txXfrm>
        <a:off x="26930" y="73086"/>
        <a:ext cx="9819483" cy="497795"/>
      </dsp:txXfrm>
    </dsp:sp>
    <dsp:sp modelId="{A4A62FD5-9E45-4463-A955-9A2D602857A7}">
      <dsp:nvSpPr>
        <dsp:cNvPr id="0" name=""/>
        <dsp:cNvSpPr/>
      </dsp:nvSpPr>
      <dsp:spPr>
        <a:xfrm>
          <a:off x="0" y="664051"/>
          <a:ext cx="9873343" cy="551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ru-RU" sz="2300" kern="1200"/>
            <a:t>Вставка элемента в список на нужную позицию – </a:t>
          </a:r>
          <a:r>
            <a:rPr lang="en-US" sz="2300" b="1" kern="1200"/>
            <a:t>list.insert(index, element)</a:t>
          </a:r>
          <a:endParaRPr lang="en-US" sz="2300" kern="1200"/>
        </a:p>
      </dsp:txBody>
      <dsp:txXfrm>
        <a:off x="26930" y="690981"/>
        <a:ext cx="9819483" cy="497795"/>
      </dsp:txXfrm>
    </dsp:sp>
    <dsp:sp modelId="{7A922437-C215-40D2-A922-69E3EE80F1E0}">
      <dsp:nvSpPr>
        <dsp:cNvPr id="0" name=""/>
        <dsp:cNvSpPr/>
      </dsp:nvSpPr>
      <dsp:spPr>
        <a:xfrm>
          <a:off x="0" y="1281946"/>
          <a:ext cx="9873343" cy="551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az-Cyrl-AZ" sz="2300" kern="1200"/>
            <a:t>Изменение элемента на позиции – </a:t>
          </a:r>
          <a:r>
            <a:rPr lang="en-US" sz="2300" b="1" kern="1200"/>
            <a:t>list[index] = element</a:t>
          </a:r>
          <a:endParaRPr lang="en-US" sz="2300" kern="1200"/>
        </a:p>
      </dsp:txBody>
      <dsp:txXfrm>
        <a:off x="26930" y="1308876"/>
        <a:ext cx="9819483" cy="497795"/>
      </dsp:txXfrm>
    </dsp:sp>
    <dsp:sp modelId="{29B34CB3-153E-4C76-8814-DD9A33ED7D41}">
      <dsp:nvSpPr>
        <dsp:cNvPr id="0" name=""/>
        <dsp:cNvSpPr/>
      </dsp:nvSpPr>
      <dsp:spPr>
        <a:xfrm>
          <a:off x="0" y="1899841"/>
          <a:ext cx="9873343" cy="551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az-Cyrl-AZ" sz="2300" kern="1200"/>
            <a:t>Удаление элемента в списке – </a:t>
          </a:r>
          <a:r>
            <a:rPr lang="en-US" sz="2300" b="1" kern="1200"/>
            <a:t>del list[index]</a:t>
          </a:r>
          <a:endParaRPr lang="en-US" sz="2300" kern="1200"/>
        </a:p>
      </dsp:txBody>
      <dsp:txXfrm>
        <a:off x="26930" y="1926771"/>
        <a:ext cx="9819483" cy="497795"/>
      </dsp:txXfrm>
    </dsp:sp>
    <dsp:sp modelId="{14AA90FB-D740-43A0-8E12-39CE3B0BB74A}">
      <dsp:nvSpPr>
        <dsp:cNvPr id="0" name=""/>
        <dsp:cNvSpPr/>
      </dsp:nvSpPr>
      <dsp:spPr>
        <a:xfrm>
          <a:off x="0" y="2517736"/>
          <a:ext cx="9873343" cy="551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az-Cyrl-AZ" sz="2300" kern="1200"/>
            <a:t>Сортировка списка – </a:t>
          </a:r>
          <a:r>
            <a:rPr lang="en-US" sz="2300" b="1" kern="1200"/>
            <a:t>list.sort()</a:t>
          </a:r>
          <a:endParaRPr lang="en-US" sz="2300" kern="1200"/>
        </a:p>
      </dsp:txBody>
      <dsp:txXfrm>
        <a:off x="26930" y="2544666"/>
        <a:ext cx="9819483" cy="497795"/>
      </dsp:txXfrm>
    </dsp:sp>
    <dsp:sp modelId="{4196C7E2-BE25-43C1-AF29-F9F272321EE3}">
      <dsp:nvSpPr>
        <dsp:cNvPr id="0" name=""/>
        <dsp:cNvSpPr/>
      </dsp:nvSpPr>
      <dsp:spPr>
        <a:xfrm>
          <a:off x="0" y="3135631"/>
          <a:ext cx="9873343" cy="551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ru-RU" sz="2300" kern="1200" dirty="0"/>
            <a:t>Изменить порядок списка на противоположный – </a:t>
          </a:r>
          <a:r>
            <a:rPr lang="en-US" sz="2300" b="1" kern="1200" dirty="0" err="1"/>
            <a:t>list.reverse</a:t>
          </a:r>
          <a:r>
            <a:rPr lang="en-US" sz="2300" b="1" kern="1200" dirty="0"/>
            <a:t>()</a:t>
          </a:r>
          <a:endParaRPr lang="en-US" sz="2300" kern="1200" dirty="0"/>
        </a:p>
      </dsp:txBody>
      <dsp:txXfrm>
        <a:off x="26930" y="3162561"/>
        <a:ext cx="9819483" cy="497795"/>
      </dsp:txXfrm>
    </dsp:sp>
    <dsp:sp modelId="{E44F8562-993F-4569-91D3-4AA51743722E}">
      <dsp:nvSpPr>
        <dsp:cNvPr id="0" name=""/>
        <dsp:cNvSpPr/>
      </dsp:nvSpPr>
      <dsp:spPr>
        <a:xfrm>
          <a:off x="0" y="3753526"/>
          <a:ext cx="9873343" cy="55165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az-Cyrl-AZ" sz="2300" kern="1200" dirty="0"/>
            <a:t>Узнать размер списк – </a:t>
          </a:r>
          <a:r>
            <a:rPr lang="en-US" sz="2300" b="1" kern="1200" dirty="0"/>
            <a:t>len(list)</a:t>
          </a:r>
        </a:p>
      </dsp:txBody>
      <dsp:txXfrm>
        <a:off x="26930" y="3780456"/>
        <a:ext cx="9819483" cy="4977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E5732-D418-48C5-AC84-5DC53BE172EC}">
      <dsp:nvSpPr>
        <dsp:cNvPr id="0" name=""/>
        <dsp:cNvSpPr/>
      </dsp:nvSpPr>
      <dsp:spPr>
        <a:xfrm>
          <a:off x="0" y="686905"/>
          <a:ext cx="11498943"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u-RU" sz="1500" b="1" kern="1200"/>
            <a:t>set.add(elem) </a:t>
          </a:r>
          <a:r>
            <a:rPr lang="ru-RU" sz="1500" kern="1200"/>
            <a:t>- добавляет элемент в множество.</a:t>
          </a:r>
          <a:endParaRPr lang="en-US" sz="1500" kern="1200"/>
        </a:p>
      </dsp:txBody>
      <dsp:txXfrm>
        <a:off x="17563" y="704468"/>
        <a:ext cx="11463817" cy="324648"/>
      </dsp:txXfrm>
    </dsp:sp>
    <dsp:sp modelId="{4F003BF8-536B-4B97-80F9-597DBA117C70}">
      <dsp:nvSpPr>
        <dsp:cNvPr id="0" name=""/>
        <dsp:cNvSpPr/>
      </dsp:nvSpPr>
      <dsp:spPr>
        <a:xfrm>
          <a:off x="0" y="1089880"/>
          <a:ext cx="11498943"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u-RU" sz="1500" b="1" kern="1200"/>
            <a:t>set.remove(elem) </a:t>
          </a:r>
          <a:r>
            <a:rPr lang="ru-RU" sz="1500" kern="1200"/>
            <a:t>- удаляет элемент из множества. KeyError, если такого элемента не существует.</a:t>
          </a:r>
          <a:endParaRPr lang="en-US" sz="1500" kern="1200"/>
        </a:p>
      </dsp:txBody>
      <dsp:txXfrm>
        <a:off x="17563" y="1107443"/>
        <a:ext cx="11463817" cy="324648"/>
      </dsp:txXfrm>
    </dsp:sp>
    <dsp:sp modelId="{7E6FC9F8-8832-4E16-8E11-55FEA4B74584}">
      <dsp:nvSpPr>
        <dsp:cNvPr id="0" name=""/>
        <dsp:cNvSpPr/>
      </dsp:nvSpPr>
      <dsp:spPr>
        <a:xfrm>
          <a:off x="0" y="1492855"/>
          <a:ext cx="11498943"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u-RU" sz="1500" b="1" kern="1200"/>
            <a:t>set.discard(elem) </a:t>
          </a:r>
          <a:r>
            <a:rPr lang="ru-RU" sz="1500" kern="1200"/>
            <a:t>- удаляет элемент, если он находится в множестве.</a:t>
          </a:r>
          <a:endParaRPr lang="en-US" sz="1500" kern="1200"/>
        </a:p>
      </dsp:txBody>
      <dsp:txXfrm>
        <a:off x="17563" y="1510418"/>
        <a:ext cx="11463817" cy="324648"/>
      </dsp:txXfrm>
    </dsp:sp>
    <dsp:sp modelId="{A6C04A8A-C80B-4567-A79B-E7CC0F3F6DE1}">
      <dsp:nvSpPr>
        <dsp:cNvPr id="0" name=""/>
        <dsp:cNvSpPr/>
      </dsp:nvSpPr>
      <dsp:spPr>
        <a:xfrm>
          <a:off x="0" y="1895830"/>
          <a:ext cx="11498943"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u-RU" sz="1500" b="1" kern="1200"/>
            <a:t>set.pop() </a:t>
          </a:r>
          <a:r>
            <a:rPr lang="ru-RU" sz="1500" kern="1200"/>
            <a:t>- удаляет первый элемент из множества. Так как множества не упорядочены, нельзя точно сказать, какой элемент будет первым.</a:t>
          </a:r>
          <a:endParaRPr lang="en-US" sz="1500" kern="1200"/>
        </a:p>
      </dsp:txBody>
      <dsp:txXfrm>
        <a:off x="17563" y="1913393"/>
        <a:ext cx="11463817" cy="324648"/>
      </dsp:txXfrm>
    </dsp:sp>
    <dsp:sp modelId="{83D660CD-D578-488F-9CB1-954993B42921}">
      <dsp:nvSpPr>
        <dsp:cNvPr id="0" name=""/>
        <dsp:cNvSpPr/>
      </dsp:nvSpPr>
      <dsp:spPr>
        <a:xfrm>
          <a:off x="0" y="2298805"/>
          <a:ext cx="11498943"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u-RU" sz="1500" b="1" kern="1200"/>
            <a:t>set.clear() </a:t>
          </a:r>
          <a:r>
            <a:rPr lang="ru-RU" sz="1500" kern="1200"/>
            <a:t>- очистка множества.</a:t>
          </a:r>
          <a:endParaRPr lang="en-US" sz="1500" kern="1200"/>
        </a:p>
      </dsp:txBody>
      <dsp:txXfrm>
        <a:off x="17563" y="2316368"/>
        <a:ext cx="11463817" cy="324648"/>
      </dsp:txXfrm>
    </dsp:sp>
    <dsp:sp modelId="{654D2B51-2B4A-4980-B57C-41A5272A9B5D}">
      <dsp:nvSpPr>
        <dsp:cNvPr id="0" name=""/>
        <dsp:cNvSpPr/>
      </dsp:nvSpPr>
      <dsp:spPr>
        <a:xfrm>
          <a:off x="0" y="2701780"/>
          <a:ext cx="11498943"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set.update(other, ...); set |= other | ... </a:t>
          </a:r>
          <a:r>
            <a:rPr lang="en-US" sz="1500" kern="1200"/>
            <a:t>- </a:t>
          </a:r>
          <a:r>
            <a:rPr lang="ru-RU" sz="1500" kern="1200"/>
            <a:t>объединение.</a:t>
          </a:r>
          <a:endParaRPr lang="en-US" sz="1500" kern="1200"/>
        </a:p>
      </dsp:txBody>
      <dsp:txXfrm>
        <a:off x="17563" y="2719343"/>
        <a:ext cx="11463817" cy="324648"/>
      </dsp:txXfrm>
    </dsp:sp>
    <dsp:sp modelId="{59AF2F2A-5485-43A1-B15D-C407AEBC9DC9}">
      <dsp:nvSpPr>
        <dsp:cNvPr id="0" name=""/>
        <dsp:cNvSpPr/>
      </dsp:nvSpPr>
      <dsp:spPr>
        <a:xfrm>
          <a:off x="0" y="3104755"/>
          <a:ext cx="11498943"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set.intersection_update(other, ...); set &amp;= other &amp; ...</a:t>
          </a:r>
          <a:r>
            <a:rPr lang="en-US" sz="1500" kern="1200"/>
            <a:t> - </a:t>
          </a:r>
          <a:r>
            <a:rPr lang="ru-RU" sz="1500" kern="1200"/>
            <a:t>пересечение.</a:t>
          </a:r>
          <a:endParaRPr lang="en-US" sz="1500" kern="1200"/>
        </a:p>
      </dsp:txBody>
      <dsp:txXfrm>
        <a:off x="17563" y="3122318"/>
        <a:ext cx="11463817" cy="324648"/>
      </dsp:txXfrm>
    </dsp:sp>
    <dsp:sp modelId="{7BE4FD97-AFDF-4E0C-B962-A943B4F830D1}">
      <dsp:nvSpPr>
        <dsp:cNvPr id="0" name=""/>
        <dsp:cNvSpPr/>
      </dsp:nvSpPr>
      <dsp:spPr>
        <a:xfrm>
          <a:off x="0" y="3507730"/>
          <a:ext cx="11498943"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u-RU" sz="1500" b="1" kern="1200"/>
            <a:t>len(s) </a:t>
          </a:r>
          <a:r>
            <a:rPr lang="ru-RU" sz="1500" kern="1200"/>
            <a:t>- число элементов в множестве (размер множества).</a:t>
          </a:r>
          <a:endParaRPr lang="en-US" sz="1500" kern="1200"/>
        </a:p>
      </dsp:txBody>
      <dsp:txXfrm>
        <a:off x="17563" y="3525293"/>
        <a:ext cx="11463817" cy="324648"/>
      </dsp:txXfrm>
    </dsp:sp>
    <dsp:sp modelId="{0199AD46-0076-4332-BBA9-29EFB72FE00A}">
      <dsp:nvSpPr>
        <dsp:cNvPr id="0" name=""/>
        <dsp:cNvSpPr/>
      </dsp:nvSpPr>
      <dsp:spPr>
        <a:xfrm>
          <a:off x="0" y="3910705"/>
          <a:ext cx="11498943" cy="35977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ru-RU" sz="1500" b="1" kern="1200"/>
            <a:t>x in s </a:t>
          </a:r>
          <a:r>
            <a:rPr lang="ru-RU" sz="1500" kern="1200"/>
            <a:t>- принадлежит ли x множеству s.</a:t>
          </a:r>
          <a:endParaRPr lang="en-US" sz="1500" kern="1200"/>
        </a:p>
      </dsp:txBody>
      <dsp:txXfrm>
        <a:off x="17563" y="3928268"/>
        <a:ext cx="11463817" cy="3246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38DAB-54EA-4FCF-A5DF-9D087F971194}">
      <dsp:nvSpPr>
        <dsp:cNvPr id="0" name=""/>
        <dsp:cNvSpPr/>
      </dsp:nvSpPr>
      <dsp:spPr>
        <a:xfrm>
          <a:off x="0" y="146343"/>
          <a:ext cx="7543982" cy="407745"/>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math.fabs(X) </a:t>
          </a:r>
          <a:r>
            <a:rPr lang="en-US" sz="1700" kern="1200"/>
            <a:t>- </a:t>
          </a:r>
          <a:r>
            <a:rPr lang="ru-RU" sz="1700" kern="1200"/>
            <a:t>модуль </a:t>
          </a:r>
          <a:r>
            <a:rPr lang="en-US" sz="1700" kern="1200"/>
            <a:t>X.</a:t>
          </a:r>
        </a:p>
      </dsp:txBody>
      <dsp:txXfrm>
        <a:off x="19904" y="166247"/>
        <a:ext cx="7504174" cy="367937"/>
      </dsp:txXfrm>
    </dsp:sp>
    <dsp:sp modelId="{B7B153AE-70C3-4CB2-B3E8-7974578641F5}">
      <dsp:nvSpPr>
        <dsp:cNvPr id="0" name=""/>
        <dsp:cNvSpPr/>
      </dsp:nvSpPr>
      <dsp:spPr>
        <a:xfrm>
          <a:off x="0" y="603048"/>
          <a:ext cx="7543982" cy="407745"/>
        </a:xfrm>
        <a:prstGeom prst="roundRect">
          <a:avLst/>
        </a:prstGeom>
        <a:solidFill>
          <a:schemeClr val="accent2">
            <a:shade val="80000"/>
            <a:hueOff val="-40118"/>
            <a:satOff val="847"/>
            <a:lumOff val="22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math.factorial(X) </a:t>
          </a:r>
          <a:r>
            <a:rPr lang="en-US" sz="1700" kern="1200"/>
            <a:t>- </a:t>
          </a:r>
          <a:r>
            <a:rPr lang="ru-RU" sz="1700" kern="1200"/>
            <a:t>факториал числа </a:t>
          </a:r>
          <a:r>
            <a:rPr lang="en-US" sz="1700" kern="1200"/>
            <a:t>X.</a:t>
          </a:r>
        </a:p>
      </dsp:txBody>
      <dsp:txXfrm>
        <a:off x="19904" y="622952"/>
        <a:ext cx="7504174" cy="367937"/>
      </dsp:txXfrm>
    </dsp:sp>
    <dsp:sp modelId="{56EF1454-9D89-478A-A5EC-F70A71B5E6A2}">
      <dsp:nvSpPr>
        <dsp:cNvPr id="0" name=""/>
        <dsp:cNvSpPr/>
      </dsp:nvSpPr>
      <dsp:spPr>
        <a:xfrm>
          <a:off x="0" y="1059753"/>
          <a:ext cx="7543982" cy="407745"/>
        </a:xfrm>
        <a:prstGeom prst="roundRect">
          <a:avLst/>
        </a:prstGeom>
        <a:solidFill>
          <a:schemeClr val="accent2">
            <a:shade val="80000"/>
            <a:hueOff val="-80236"/>
            <a:satOff val="1694"/>
            <a:lumOff val="45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b="1" kern="1200"/>
            <a:t>math.floor(X) </a:t>
          </a:r>
          <a:r>
            <a:rPr lang="ru-RU" sz="1700" kern="1200"/>
            <a:t>- округление вниз.</a:t>
          </a:r>
          <a:endParaRPr lang="en-US" sz="1700" kern="1200"/>
        </a:p>
      </dsp:txBody>
      <dsp:txXfrm>
        <a:off x="19904" y="1079657"/>
        <a:ext cx="7504174" cy="367937"/>
      </dsp:txXfrm>
    </dsp:sp>
    <dsp:sp modelId="{AF07CBB8-B2F4-4111-A0A7-A6E8AFBE6DDC}">
      <dsp:nvSpPr>
        <dsp:cNvPr id="0" name=""/>
        <dsp:cNvSpPr/>
      </dsp:nvSpPr>
      <dsp:spPr>
        <a:xfrm>
          <a:off x="0" y="1516458"/>
          <a:ext cx="7543982" cy="407745"/>
        </a:xfrm>
        <a:prstGeom prst="roundRect">
          <a:avLst/>
        </a:prstGeom>
        <a:solidFill>
          <a:schemeClr val="accent2">
            <a:shade val="80000"/>
            <a:hueOff val="-120354"/>
            <a:satOff val="2542"/>
            <a:lumOff val="67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b="1" kern="1200"/>
            <a:t>math.log10(X) </a:t>
          </a:r>
          <a:r>
            <a:rPr lang="ru-RU" sz="1700" kern="1200"/>
            <a:t>- логарифм X по основанию 10.</a:t>
          </a:r>
          <a:endParaRPr lang="en-US" sz="1700" kern="1200"/>
        </a:p>
      </dsp:txBody>
      <dsp:txXfrm>
        <a:off x="19904" y="1536362"/>
        <a:ext cx="7504174" cy="367937"/>
      </dsp:txXfrm>
    </dsp:sp>
    <dsp:sp modelId="{C1178D2C-E76C-4A3B-9D1E-E170E327842F}">
      <dsp:nvSpPr>
        <dsp:cNvPr id="0" name=""/>
        <dsp:cNvSpPr/>
      </dsp:nvSpPr>
      <dsp:spPr>
        <a:xfrm>
          <a:off x="0" y="1973163"/>
          <a:ext cx="7543982" cy="407745"/>
        </a:xfrm>
        <a:prstGeom prst="roundRect">
          <a:avLst/>
        </a:prstGeom>
        <a:solidFill>
          <a:schemeClr val="accent2">
            <a:shade val="80000"/>
            <a:hueOff val="-160472"/>
            <a:satOff val="3389"/>
            <a:lumOff val="90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b="1" kern="1200"/>
            <a:t>math.pow(X, Y) </a:t>
          </a:r>
          <a:r>
            <a:rPr lang="es-ES" sz="1700" kern="1200"/>
            <a:t>– X</a:t>
          </a:r>
          <a:r>
            <a:rPr lang="ru-RU" sz="1700" kern="1200"/>
            <a:t> в степени </a:t>
          </a:r>
          <a:r>
            <a:rPr lang="es-ES" sz="1700" kern="1200"/>
            <a:t>Y.</a:t>
          </a:r>
          <a:endParaRPr lang="en-US" sz="1700" kern="1200"/>
        </a:p>
      </dsp:txBody>
      <dsp:txXfrm>
        <a:off x="19904" y="1993067"/>
        <a:ext cx="7504174" cy="367937"/>
      </dsp:txXfrm>
    </dsp:sp>
    <dsp:sp modelId="{63AAAE65-25E1-4464-BD99-2015F95F16D9}">
      <dsp:nvSpPr>
        <dsp:cNvPr id="0" name=""/>
        <dsp:cNvSpPr/>
      </dsp:nvSpPr>
      <dsp:spPr>
        <a:xfrm>
          <a:off x="0" y="2429868"/>
          <a:ext cx="7543982" cy="407745"/>
        </a:xfrm>
        <a:prstGeom prst="roundRect">
          <a:avLst/>
        </a:prstGeom>
        <a:solidFill>
          <a:schemeClr val="accent2">
            <a:shade val="80000"/>
            <a:hueOff val="-200590"/>
            <a:satOff val="4236"/>
            <a:lumOff val="112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b="1" kern="1200"/>
            <a:t>math.sqrt(X) </a:t>
          </a:r>
          <a:r>
            <a:rPr lang="ru-RU" sz="1700" kern="1200"/>
            <a:t>- квадратный корень из X.</a:t>
          </a:r>
          <a:endParaRPr lang="en-US" sz="1700" kern="1200"/>
        </a:p>
      </dsp:txBody>
      <dsp:txXfrm>
        <a:off x="19904" y="2449772"/>
        <a:ext cx="7504174" cy="367937"/>
      </dsp:txXfrm>
    </dsp:sp>
    <dsp:sp modelId="{5D19DC53-F1BA-4382-A97F-A19D23C11B6E}">
      <dsp:nvSpPr>
        <dsp:cNvPr id="0" name=""/>
        <dsp:cNvSpPr/>
      </dsp:nvSpPr>
      <dsp:spPr>
        <a:xfrm>
          <a:off x="0" y="2886573"/>
          <a:ext cx="7543982" cy="407745"/>
        </a:xfrm>
        <a:prstGeom prst="roundRect">
          <a:avLst/>
        </a:prstGeom>
        <a:solidFill>
          <a:schemeClr val="accent2">
            <a:shade val="80000"/>
            <a:hueOff val="-240708"/>
            <a:satOff val="5083"/>
            <a:lumOff val="135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b="1" kern="1200"/>
            <a:t>math.cos(X) </a:t>
          </a:r>
          <a:r>
            <a:rPr lang="ru-RU" sz="1700" kern="1200"/>
            <a:t>- косинус X (X указывается в радианах).</a:t>
          </a:r>
          <a:endParaRPr lang="en-US" sz="1700" kern="1200"/>
        </a:p>
      </dsp:txBody>
      <dsp:txXfrm>
        <a:off x="19904" y="2906477"/>
        <a:ext cx="7504174" cy="367937"/>
      </dsp:txXfrm>
    </dsp:sp>
    <dsp:sp modelId="{89402F88-13C3-4647-A1A2-C2DB820F0CD2}">
      <dsp:nvSpPr>
        <dsp:cNvPr id="0" name=""/>
        <dsp:cNvSpPr/>
      </dsp:nvSpPr>
      <dsp:spPr>
        <a:xfrm>
          <a:off x="0" y="3343278"/>
          <a:ext cx="7543982" cy="407745"/>
        </a:xfrm>
        <a:prstGeom prst="roundRect">
          <a:avLst/>
        </a:prstGeom>
        <a:solidFill>
          <a:schemeClr val="accent2">
            <a:shade val="80000"/>
            <a:hueOff val="-280825"/>
            <a:satOff val="5930"/>
            <a:lumOff val="157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b="1" kern="1200"/>
            <a:t>math.sin(X) </a:t>
          </a:r>
          <a:r>
            <a:rPr lang="ru-RU" sz="1700" kern="1200"/>
            <a:t>- синус X (X указывается в радианах).</a:t>
          </a:r>
          <a:endParaRPr lang="en-US" sz="1700" kern="1200"/>
        </a:p>
      </dsp:txBody>
      <dsp:txXfrm>
        <a:off x="19904" y="3363182"/>
        <a:ext cx="7504174" cy="367937"/>
      </dsp:txXfrm>
    </dsp:sp>
    <dsp:sp modelId="{0204A765-EFA1-4D21-B182-D16DC200C313}">
      <dsp:nvSpPr>
        <dsp:cNvPr id="0" name=""/>
        <dsp:cNvSpPr/>
      </dsp:nvSpPr>
      <dsp:spPr>
        <a:xfrm>
          <a:off x="0" y="3799983"/>
          <a:ext cx="7543982" cy="407745"/>
        </a:xfrm>
        <a:prstGeom prst="roundRect">
          <a:avLst/>
        </a:prstGeom>
        <a:solidFill>
          <a:schemeClr val="accent2">
            <a:shade val="80000"/>
            <a:hueOff val="-320943"/>
            <a:satOff val="6777"/>
            <a:lumOff val="180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b="1" kern="1200"/>
            <a:t>math.tan(X) </a:t>
          </a:r>
          <a:r>
            <a:rPr lang="ru-RU" sz="1700" kern="1200"/>
            <a:t>- тангенс X (X указывается в радианах).</a:t>
          </a:r>
          <a:endParaRPr lang="en-US" sz="1700" kern="1200"/>
        </a:p>
      </dsp:txBody>
      <dsp:txXfrm>
        <a:off x="19904" y="3819887"/>
        <a:ext cx="7504174" cy="367937"/>
      </dsp:txXfrm>
    </dsp:sp>
    <dsp:sp modelId="{B6060E58-D076-40B4-BC58-F489F61EF352}">
      <dsp:nvSpPr>
        <dsp:cNvPr id="0" name=""/>
        <dsp:cNvSpPr/>
      </dsp:nvSpPr>
      <dsp:spPr>
        <a:xfrm>
          <a:off x="0" y="4256688"/>
          <a:ext cx="7543982" cy="407745"/>
        </a:xfrm>
        <a:prstGeom prst="roundRect">
          <a:avLst/>
        </a:prstGeom>
        <a:solidFill>
          <a:schemeClr val="accent2">
            <a:shade val="80000"/>
            <a:hueOff val="-361061"/>
            <a:satOff val="7625"/>
            <a:lumOff val="203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b="1" kern="1200"/>
            <a:t>math.degrees(X) </a:t>
          </a:r>
          <a:r>
            <a:rPr lang="ru-RU" sz="1700" kern="1200"/>
            <a:t>- конвертирует радианы в градусы.</a:t>
          </a:r>
          <a:endParaRPr lang="en-US" sz="1700" kern="1200"/>
        </a:p>
      </dsp:txBody>
      <dsp:txXfrm>
        <a:off x="19904" y="4276592"/>
        <a:ext cx="7504174" cy="367937"/>
      </dsp:txXfrm>
    </dsp:sp>
    <dsp:sp modelId="{A6FE0268-FC5B-4AAA-A605-E735005E7B80}">
      <dsp:nvSpPr>
        <dsp:cNvPr id="0" name=""/>
        <dsp:cNvSpPr/>
      </dsp:nvSpPr>
      <dsp:spPr>
        <a:xfrm>
          <a:off x="0" y="4713393"/>
          <a:ext cx="7543982" cy="407745"/>
        </a:xfrm>
        <a:prstGeom prst="roundRect">
          <a:avLst/>
        </a:prstGeom>
        <a:solidFill>
          <a:schemeClr val="accent2">
            <a:shade val="80000"/>
            <a:hueOff val="-401179"/>
            <a:satOff val="8472"/>
            <a:lumOff val="22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ru-RU" sz="1700" b="1" kern="1200"/>
            <a:t>math.radians(X)</a:t>
          </a:r>
          <a:r>
            <a:rPr lang="ru-RU" sz="1700" kern="1200"/>
            <a:t> - конвертирует градусы в радианы.</a:t>
          </a:r>
          <a:endParaRPr lang="en-US" sz="1700" kern="1200"/>
        </a:p>
      </dsp:txBody>
      <dsp:txXfrm>
        <a:off x="19904" y="4733297"/>
        <a:ext cx="7504174" cy="367937"/>
      </dsp:txXfrm>
    </dsp:sp>
    <dsp:sp modelId="{651A31C3-4A12-49B4-8AE3-A83B659BA4E9}">
      <dsp:nvSpPr>
        <dsp:cNvPr id="0" name=""/>
        <dsp:cNvSpPr/>
      </dsp:nvSpPr>
      <dsp:spPr>
        <a:xfrm>
          <a:off x="0" y="5170098"/>
          <a:ext cx="7543982" cy="407745"/>
        </a:xfrm>
        <a:prstGeom prst="roundRect">
          <a:avLst/>
        </a:prstGeom>
        <a:solidFill>
          <a:schemeClr val="accent2">
            <a:shade val="80000"/>
            <a:hueOff val="-441297"/>
            <a:satOff val="9319"/>
            <a:lumOff val="24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it-IT" sz="1700" b="1" kern="1200"/>
            <a:t>math.pi </a:t>
          </a:r>
          <a:r>
            <a:rPr lang="it-IT" sz="1700" kern="1200"/>
            <a:t>- pi = 3,1415926...</a:t>
          </a:r>
          <a:endParaRPr lang="en-US" sz="1700" kern="1200"/>
        </a:p>
      </dsp:txBody>
      <dsp:txXfrm>
        <a:off x="19904" y="5190002"/>
        <a:ext cx="7504174" cy="367937"/>
      </dsp:txXfrm>
    </dsp:sp>
    <dsp:sp modelId="{87D8904B-1AC0-4461-A73B-D6AB63A627B5}">
      <dsp:nvSpPr>
        <dsp:cNvPr id="0" name=""/>
        <dsp:cNvSpPr/>
      </dsp:nvSpPr>
      <dsp:spPr>
        <a:xfrm>
          <a:off x="0" y="5626803"/>
          <a:ext cx="7543982" cy="407745"/>
        </a:xfrm>
        <a:prstGeom prst="roundRect">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it-IT" sz="1700" b="1" kern="1200"/>
            <a:t>math.e </a:t>
          </a:r>
          <a:r>
            <a:rPr lang="it-IT" sz="1700" kern="1200"/>
            <a:t>- e = 2,718281...</a:t>
          </a:r>
          <a:endParaRPr lang="en-US" sz="1700" kern="1200"/>
        </a:p>
      </dsp:txBody>
      <dsp:txXfrm>
        <a:off x="19904" y="5646707"/>
        <a:ext cx="7504174" cy="3679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2E721-90B8-4B31-A547-D4E6246515D6}">
      <dsp:nvSpPr>
        <dsp:cNvPr id="0" name=""/>
        <dsp:cNvSpPr/>
      </dsp:nvSpPr>
      <dsp:spPr>
        <a:xfrm>
          <a:off x="0" y="61314"/>
          <a:ext cx="6245265" cy="1113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az-Cyrl-AZ" sz="2800" kern="1200" dirty="0"/>
            <a:t>Представим, что нам дали ведро картошки и сказали всё его почистить. </a:t>
          </a:r>
          <a:endParaRPr lang="en-US" sz="2800" kern="1200" dirty="0"/>
        </a:p>
      </dsp:txBody>
      <dsp:txXfrm>
        <a:off x="54373" y="115687"/>
        <a:ext cx="6136519" cy="1005094"/>
      </dsp:txXfrm>
    </dsp:sp>
    <dsp:sp modelId="{10BF46F3-2180-4D9F-A7AE-DD72D12B02BA}">
      <dsp:nvSpPr>
        <dsp:cNvPr id="0" name=""/>
        <dsp:cNvSpPr/>
      </dsp:nvSpPr>
      <dsp:spPr>
        <a:xfrm>
          <a:off x="0" y="1257473"/>
          <a:ext cx="6245265" cy="111384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az-Cyrl-AZ" sz="2800" kern="1200"/>
            <a:t>Мы знаем сколько раз мы почистим картошку? </a:t>
          </a:r>
          <a:endParaRPr lang="en-US" sz="2800" kern="1200"/>
        </a:p>
      </dsp:txBody>
      <dsp:txXfrm>
        <a:off x="54373" y="1311846"/>
        <a:ext cx="6136519" cy="1005094"/>
      </dsp:txXfrm>
    </dsp:sp>
    <dsp:sp modelId="{5B0AB399-1A95-452E-8D6D-F9DBE0F2EBD9}">
      <dsp:nvSpPr>
        <dsp:cNvPr id="0" name=""/>
        <dsp:cNvSpPr/>
      </dsp:nvSpPr>
      <dsp:spPr>
        <a:xfrm>
          <a:off x="0" y="2371313"/>
          <a:ext cx="6245265"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az-Cyrl-AZ" sz="2200" kern="1200"/>
            <a:t>Нет. </a:t>
          </a:r>
          <a:endParaRPr lang="en-US" sz="2200" kern="1200"/>
        </a:p>
      </dsp:txBody>
      <dsp:txXfrm>
        <a:off x="0" y="2371313"/>
        <a:ext cx="6245265" cy="463680"/>
      </dsp:txXfrm>
    </dsp:sp>
    <dsp:sp modelId="{CDBFC1DD-1AA0-42CB-B073-E4B1ADD3C86F}">
      <dsp:nvSpPr>
        <dsp:cNvPr id="0" name=""/>
        <dsp:cNvSpPr/>
      </dsp:nvSpPr>
      <dsp:spPr>
        <a:xfrm>
          <a:off x="0" y="2834993"/>
          <a:ext cx="6245265" cy="111384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az-Cyrl-AZ" sz="2800" kern="1200"/>
            <a:t>А как долго мы будем выполнять это действие? </a:t>
          </a:r>
          <a:endParaRPr lang="en-US" sz="2800" kern="1200"/>
        </a:p>
      </dsp:txBody>
      <dsp:txXfrm>
        <a:off x="54373" y="2889366"/>
        <a:ext cx="6136519" cy="1005094"/>
      </dsp:txXfrm>
    </dsp:sp>
    <dsp:sp modelId="{AF2011A9-2B02-4B78-A4F8-C53DDF758472}">
      <dsp:nvSpPr>
        <dsp:cNvPr id="0" name=""/>
        <dsp:cNvSpPr/>
      </dsp:nvSpPr>
      <dsp:spPr>
        <a:xfrm>
          <a:off x="0" y="3948833"/>
          <a:ext cx="6245265"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az-Cyrl-AZ" sz="2200" kern="1200"/>
            <a:t>Пока не закончится картошка. </a:t>
          </a:r>
          <a:endParaRPr lang="en-US" sz="2200" kern="1200"/>
        </a:p>
      </dsp:txBody>
      <dsp:txXfrm>
        <a:off x="0" y="3948833"/>
        <a:ext cx="6245265" cy="463680"/>
      </dsp:txXfrm>
    </dsp:sp>
    <dsp:sp modelId="{83186224-1662-44B8-8C6B-7A9CFECE8BF9}">
      <dsp:nvSpPr>
        <dsp:cNvPr id="0" name=""/>
        <dsp:cNvSpPr/>
      </dsp:nvSpPr>
      <dsp:spPr>
        <a:xfrm>
          <a:off x="0" y="4412513"/>
          <a:ext cx="6245265" cy="11138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ru-RU" sz="2800" b="1" kern="1200" dirty="0"/>
            <a:t>Как решить задачу, </a:t>
          </a:r>
          <a:r>
            <a:rPr lang="az-Cyrl-AZ" sz="2800" b="1" kern="1200" dirty="0"/>
            <a:t>где</a:t>
          </a:r>
          <a:r>
            <a:rPr lang="ru-RU" sz="2800" b="1" kern="1200" dirty="0"/>
            <a:t> количество действий не известно?</a:t>
          </a:r>
          <a:endParaRPr lang="en-US" sz="2800" kern="1200" dirty="0"/>
        </a:p>
      </dsp:txBody>
      <dsp:txXfrm>
        <a:off x="54373" y="4466886"/>
        <a:ext cx="6136519" cy="10050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2E721-90B8-4B31-A547-D4E6246515D6}">
      <dsp:nvSpPr>
        <dsp:cNvPr id="0" name=""/>
        <dsp:cNvSpPr/>
      </dsp:nvSpPr>
      <dsp:spPr>
        <a:xfrm>
          <a:off x="0" y="61314"/>
          <a:ext cx="6245265" cy="1113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az-Cyrl-AZ" sz="2800" kern="1200" dirty="0"/>
            <a:t>Представим, что нам дали 5 картошин и сказали их почистить.</a:t>
          </a:r>
          <a:endParaRPr lang="en-US" sz="2800" kern="1200" dirty="0"/>
        </a:p>
      </dsp:txBody>
      <dsp:txXfrm>
        <a:off x="54373" y="115687"/>
        <a:ext cx="6136519" cy="1005094"/>
      </dsp:txXfrm>
    </dsp:sp>
    <dsp:sp modelId="{10BF46F3-2180-4D9F-A7AE-DD72D12B02BA}">
      <dsp:nvSpPr>
        <dsp:cNvPr id="0" name=""/>
        <dsp:cNvSpPr/>
      </dsp:nvSpPr>
      <dsp:spPr>
        <a:xfrm>
          <a:off x="0" y="1257473"/>
          <a:ext cx="6245265" cy="111384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az-Cyrl-AZ" sz="2800" kern="1200"/>
            <a:t>Мы знаем сколько раз мы почистим картошку? </a:t>
          </a:r>
          <a:endParaRPr lang="en-US" sz="2800" kern="1200"/>
        </a:p>
      </dsp:txBody>
      <dsp:txXfrm>
        <a:off x="54373" y="1311846"/>
        <a:ext cx="6136519" cy="1005094"/>
      </dsp:txXfrm>
    </dsp:sp>
    <dsp:sp modelId="{5B0AB399-1A95-452E-8D6D-F9DBE0F2EBD9}">
      <dsp:nvSpPr>
        <dsp:cNvPr id="0" name=""/>
        <dsp:cNvSpPr/>
      </dsp:nvSpPr>
      <dsp:spPr>
        <a:xfrm>
          <a:off x="0" y="2371313"/>
          <a:ext cx="6245265"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az-Cyrl-AZ" sz="2200" kern="1200" dirty="0"/>
            <a:t>Да, 5 раз.</a:t>
          </a:r>
          <a:endParaRPr lang="en-US" sz="2200" kern="1200" dirty="0"/>
        </a:p>
      </dsp:txBody>
      <dsp:txXfrm>
        <a:off x="0" y="2371313"/>
        <a:ext cx="6245265" cy="463680"/>
      </dsp:txXfrm>
    </dsp:sp>
    <dsp:sp modelId="{CDBFC1DD-1AA0-42CB-B073-E4B1ADD3C86F}">
      <dsp:nvSpPr>
        <dsp:cNvPr id="0" name=""/>
        <dsp:cNvSpPr/>
      </dsp:nvSpPr>
      <dsp:spPr>
        <a:xfrm>
          <a:off x="0" y="2834993"/>
          <a:ext cx="6245265" cy="111384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az-Cyrl-AZ" sz="2800" kern="1200"/>
            <a:t>А как долго мы будем выполнять это действие? </a:t>
          </a:r>
          <a:endParaRPr lang="en-US" sz="2800" kern="1200"/>
        </a:p>
      </dsp:txBody>
      <dsp:txXfrm>
        <a:off x="54373" y="2889366"/>
        <a:ext cx="6136519" cy="1005094"/>
      </dsp:txXfrm>
    </dsp:sp>
    <dsp:sp modelId="{AF2011A9-2B02-4B78-A4F8-C53DDF758472}">
      <dsp:nvSpPr>
        <dsp:cNvPr id="0" name=""/>
        <dsp:cNvSpPr/>
      </dsp:nvSpPr>
      <dsp:spPr>
        <a:xfrm>
          <a:off x="0" y="3948833"/>
          <a:ext cx="6245265"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az-Cyrl-AZ" sz="2200" kern="1200" dirty="0"/>
            <a:t>Пока не закончится картошка. </a:t>
          </a:r>
          <a:endParaRPr lang="en-US" sz="2200" kern="1200" dirty="0"/>
        </a:p>
      </dsp:txBody>
      <dsp:txXfrm>
        <a:off x="0" y="3948833"/>
        <a:ext cx="6245265" cy="463680"/>
      </dsp:txXfrm>
    </dsp:sp>
    <dsp:sp modelId="{83186224-1662-44B8-8C6B-7A9CFECE8BF9}">
      <dsp:nvSpPr>
        <dsp:cNvPr id="0" name=""/>
        <dsp:cNvSpPr/>
      </dsp:nvSpPr>
      <dsp:spPr>
        <a:xfrm>
          <a:off x="0" y="4412513"/>
          <a:ext cx="6245265" cy="11138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ru-RU" sz="2800" b="1" kern="1200" dirty="0"/>
            <a:t>Как решить задачу, </a:t>
          </a:r>
          <a:r>
            <a:rPr lang="az-Cyrl-AZ" sz="2800" b="1" kern="1200" dirty="0"/>
            <a:t>где</a:t>
          </a:r>
          <a:r>
            <a:rPr lang="ru-RU" sz="2800" b="1" kern="1200" dirty="0"/>
            <a:t> количество действий известно?</a:t>
          </a:r>
          <a:endParaRPr lang="en-US" sz="2800" kern="1200" dirty="0"/>
        </a:p>
      </dsp:txBody>
      <dsp:txXfrm>
        <a:off x="54373" y="4466886"/>
        <a:ext cx="6136519" cy="100509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0F055-1203-4507-899F-49DFDAFFD7C8}" type="datetimeFigureOut">
              <a:rPr lang="ru-RU" smtClean="0"/>
              <a:t>05.07.2023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F5D47-4CC4-40AD-957C-52EFDBD23936}" type="slidenum">
              <a:rPr lang="ru-RU" smtClean="0"/>
              <a:t>‹#›</a:t>
            </a:fld>
            <a:endParaRPr lang="ru-RU"/>
          </a:p>
        </p:txBody>
      </p:sp>
    </p:spTree>
    <p:extLst>
      <p:ext uri="{BB962C8B-B14F-4D97-AF65-F5344CB8AC3E}">
        <p14:creationId xmlns:p14="http://schemas.microsoft.com/office/powerpoint/2010/main" val="612654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BBF5D47-4CC4-40AD-957C-52EFDBD23936}" type="slidenum">
              <a:rPr lang="ru-RU" smtClean="0"/>
              <a:t>2</a:t>
            </a:fld>
            <a:endParaRPr lang="ru-RU"/>
          </a:p>
        </p:txBody>
      </p:sp>
    </p:spTree>
    <p:extLst>
      <p:ext uri="{BB962C8B-B14F-4D97-AF65-F5344CB8AC3E}">
        <p14:creationId xmlns:p14="http://schemas.microsoft.com/office/powerpoint/2010/main" val="1792124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BBF5D47-4CC4-40AD-957C-52EFDBD23936}" type="slidenum">
              <a:rPr lang="ru-RU" smtClean="0"/>
              <a:t>7</a:t>
            </a:fld>
            <a:endParaRPr lang="ru-RU"/>
          </a:p>
        </p:txBody>
      </p:sp>
    </p:spTree>
    <p:extLst>
      <p:ext uri="{BB962C8B-B14F-4D97-AF65-F5344CB8AC3E}">
        <p14:creationId xmlns:p14="http://schemas.microsoft.com/office/powerpoint/2010/main" val="255906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BBF5D47-4CC4-40AD-957C-52EFDBD23936}" type="slidenum">
              <a:rPr lang="ru-RU" smtClean="0"/>
              <a:t>62</a:t>
            </a:fld>
            <a:endParaRPr lang="ru-RU"/>
          </a:p>
        </p:txBody>
      </p:sp>
    </p:spTree>
    <p:extLst>
      <p:ext uri="{BB962C8B-B14F-4D97-AF65-F5344CB8AC3E}">
        <p14:creationId xmlns:p14="http://schemas.microsoft.com/office/powerpoint/2010/main" val="243997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7067799-C7C0-2704-FF8F-A40A7EF0A30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FB4F3565-9DBB-A462-9BA3-DB8F3D2582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7FB08280-C908-62C8-F9F6-9B2E95CBBB52}"/>
              </a:ext>
            </a:extLst>
          </p:cNvPr>
          <p:cNvSpPr>
            <a:spLocks noGrp="1"/>
          </p:cNvSpPr>
          <p:nvPr>
            <p:ph type="dt" sz="half" idx="10"/>
          </p:nvPr>
        </p:nvSpPr>
        <p:spPr/>
        <p:txBody>
          <a:bodyPr/>
          <a:lstStyle/>
          <a:p>
            <a:fld id="{C669B645-40B3-4100-9C7F-3C3E72D9425F}" type="datetimeFigureOut">
              <a:rPr lang="ru-RU" smtClean="0"/>
              <a:t>05.07.2023</a:t>
            </a:fld>
            <a:endParaRPr lang="ru-RU"/>
          </a:p>
        </p:txBody>
      </p:sp>
      <p:sp>
        <p:nvSpPr>
          <p:cNvPr id="5" name="Нижний колонтитул 4">
            <a:extLst>
              <a:ext uri="{FF2B5EF4-FFF2-40B4-BE49-F238E27FC236}">
                <a16:creationId xmlns:a16="http://schemas.microsoft.com/office/drawing/2014/main" id="{5B605966-B173-8BA6-0C8A-F570C836609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7CDEC1C-F826-FFB2-949E-0C8DA55E25FE}"/>
              </a:ext>
            </a:extLst>
          </p:cNvPr>
          <p:cNvSpPr>
            <a:spLocks noGrp="1"/>
          </p:cNvSpPr>
          <p:nvPr>
            <p:ph type="sldNum" sz="quarter" idx="12"/>
          </p:nvPr>
        </p:nvSpPr>
        <p:spPr/>
        <p:txBody>
          <a:bodyPr/>
          <a:lstStyle/>
          <a:p>
            <a:fld id="{FE7A1692-F0AC-4344-9240-00AC20D39889}" type="slidenum">
              <a:rPr lang="ru-RU" smtClean="0"/>
              <a:t>‹#›</a:t>
            </a:fld>
            <a:endParaRPr lang="ru-RU"/>
          </a:p>
        </p:txBody>
      </p:sp>
    </p:spTree>
    <p:extLst>
      <p:ext uri="{BB962C8B-B14F-4D97-AF65-F5344CB8AC3E}">
        <p14:creationId xmlns:p14="http://schemas.microsoft.com/office/powerpoint/2010/main" val="655135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3B2B53-1D5F-86B8-3B95-9EDD9B87FDF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2C65C506-E990-0585-B0FB-B7ACA87A4226}"/>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5C67D01-1843-FF84-49E0-B5BFAE8AA42B}"/>
              </a:ext>
            </a:extLst>
          </p:cNvPr>
          <p:cNvSpPr>
            <a:spLocks noGrp="1"/>
          </p:cNvSpPr>
          <p:nvPr>
            <p:ph type="dt" sz="half" idx="10"/>
          </p:nvPr>
        </p:nvSpPr>
        <p:spPr/>
        <p:txBody>
          <a:bodyPr/>
          <a:lstStyle/>
          <a:p>
            <a:fld id="{C669B645-40B3-4100-9C7F-3C3E72D9425F}" type="datetimeFigureOut">
              <a:rPr lang="ru-RU" smtClean="0"/>
              <a:t>05.07.2023</a:t>
            </a:fld>
            <a:endParaRPr lang="ru-RU"/>
          </a:p>
        </p:txBody>
      </p:sp>
      <p:sp>
        <p:nvSpPr>
          <p:cNvPr id="5" name="Нижний колонтитул 4">
            <a:extLst>
              <a:ext uri="{FF2B5EF4-FFF2-40B4-BE49-F238E27FC236}">
                <a16:creationId xmlns:a16="http://schemas.microsoft.com/office/drawing/2014/main" id="{08044442-AEA2-6937-105E-B1E80E969D8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817EA40-4FC9-C47E-49B7-17A71D00585D}"/>
              </a:ext>
            </a:extLst>
          </p:cNvPr>
          <p:cNvSpPr>
            <a:spLocks noGrp="1"/>
          </p:cNvSpPr>
          <p:nvPr>
            <p:ph type="sldNum" sz="quarter" idx="12"/>
          </p:nvPr>
        </p:nvSpPr>
        <p:spPr/>
        <p:txBody>
          <a:bodyPr/>
          <a:lstStyle/>
          <a:p>
            <a:fld id="{FE7A1692-F0AC-4344-9240-00AC20D39889}" type="slidenum">
              <a:rPr lang="ru-RU" smtClean="0"/>
              <a:t>‹#›</a:t>
            </a:fld>
            <a:endParaRPr lang="ru-RU"/>
          </a:p>
        </p:txBody>
      </p:sp>
    </p:spTree>
    <p:extLst>
      <p:ext uri="{BB962C8B-B14F-4D97-AF65-F5344CB8AC3E}">
        <p14:creationId xmlns:p14="http://schemas.microsoft.com/office/powerpoint/2010/main" val="1291497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1584B57-81BD-949A-7625-0B6781C9A1C4}"/>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E9ED07C2-35A7-37F1-0755-FAFB4BD867E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66277CC-A9CA-4A28-BAAC-A06E242E47E9}"/>
              </a:ext>
            </a:extLst>
          </p:cNvPr>
          <p:cNvSpPr>
            <a:spLocks noGrp="1"/>
          </p:cNvSpPr>
          <p:nvPr>
            <p:ph type="dt" sz="half" idx="10"/>
          </p:nvPr>
        </p:nvSpPr>
        <p:spPr/>
        <p:txBody>
          <a:bodyPr/>
          <a:lstStyle/>
          <a:p>
            <a:fld id="{C669B645-40B3-4100-9C7F-3C3E72D9425F}" type="datetimeFigureOut">
              <a:rPr lang="ru-RU" smtClean="0"/>
              <a:t>05.07.2023</a:t>
            </a:fld>
            <a:endParaRPr lang="ru-RU"/>
          </a:p>
        </p:txBody>
      </p:sp>
      <p:sp>
        <p:nvSpPr>
          <p:cNvPr id="5" name="Нижний колонтитул 4">
            <a:extLst>
              <a:ext uri="{FF2B5EF4-FFF2-40B4-BE49-F238E27FC236}">
                <a16:creationId xmlns:a16="http://schemas.microsoft.com/office/drawing/2014/main" id="{B4C9052E-3DE2-A8A1-66E0-C7E2E8A5A22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85D1327-BCFE-E6B4-C07C-63D6FB1504A7}"/>
              </a:ext>
            </a:extLst>
          </p:cNvPr>
          <p:cNvSpPr>
            <a:spLocks noGrp="1"/>
          </p:cNvSpPr>
          <p:nvPr>
            <p:ph type="sldNum" sz="quarter" idx="12"/>
          </p:nvPr>
        </p:nvSpPr>
        <p:spPr/>
        <p:txBody>
          <a:bodyPr/>
          <a:lstStyle/>
          <a:p>
            <a:fld id="{FE7A1692-F0AC-4344-9240-00AC20D39889}" type="slidenum">
              <a:rPr lang="ru-RU" smtClean="0"/>
              <a:t>‹#›</a:t>
            </a:fld>
            <a:endParaRPr lang="ru-RU"/>
          </a:p>
        </p:txBody>
      </p:sp>
    </p:spTree>
    <p:extLst>
      <p:ext uri="{BB962C8B-B14F-4D97-AF65-F5344CB8AC3E}">
        <p14:creationId xmlns:p14="http://schemas.microsoft.com/office/powerpoint/2010/main" val="167828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117315-B205-9E9E-BE98-00E2DF15C9E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EB33CDD4-5A92-4D7B-6B74-C696ABC6EB2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4E1A433-342D-98B7-A540-C01CCA8F7BC4}"/>
              </a:ext>
            </a:extLst>
          </p:cNvPr>
          <p:cNvSpPr>
            <a:spLocks noGrp="1"/>
          </p:cNvSpPr>
          <p:nvPr>
            <p:ph type="dt" sz="half" idx="10"/>
          </p:nvPr>
        </p:nvSpPr>
        <p:spPr/>
        <p:txBody>
          <a:bodyPr/>
          <a:lstStyle/>
          <a:p>
            <a:fld id="{C669B645-40B3-4100-9C7F-3C3E72D9425F}" type="datetimeFigureOut">
              <a:rPr lang="ru-RU" smtClean="0"/>
              <a:t>05.07.2023</a:t>
            </a:fld>
            <a:endParaRPr lang="ru-RU"/>
          </a:p>
        </p:txBody>
      </p:sp>
      <p:sp>
        <p:nvSpPr>
          <p:cNvPr id="5" name="Нижний колонтитул 4">
            <a:extLst>
              <a:ext uri="{FF2B5EF4-FFF2-40B4-BE49-F238E27FC236}">
                <a16:creationId xmlns:a16="http://schemas.microsoft.com/office/drawing/2014/main" id="{FA0E9023-087E-D4B5-2563-1527B9EC86F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805B451-5640-881A-86FA-B4F5A2798378}"/>
              </a:ext>
            </a:extLst>
          </p:cNvPr>
          <p:cNvSpPr>
            <a:spLocks noGrp="1"/>
          </p:cNvSpPr>
          <p:nvPr>
            <p:ph type="sldNum" sz="quarter" idx="12"/>
          </p:nvPr>
        </p:nvSpPr>
        <p:spPr/>
        <p:txBody>
          <a:bodyPr/>
          <a:lstStyle/>
          <a:p>
            <a:fld id="{FE7A1692-F0AC-4344-9240-00AC20D39889}" type="slidenum">
              <a:rPr lang="ru-RU" smtClean="0"/>
              <a:t>‹#›</a:t>
            </a:fld>
            <a:endParaRPr lang="ru-RU"/>
          </a:p>
        </p:txBody>
      </p:sp>
    </p:spTree>
    <p:extLst>
      <p:ext uri="{BB962C8B-B14F-4D97-AF65-F5344CB8AC3E}">
        <p14:creationId xmlns:p14="http://schemas.microsoft.com/office/powerpoint/2010/main" val="342218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E0672A3-F2E5-5EFD-C8D4-3E79B9691229}"/>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DAF3CDEC-F4FB-6E54-E3A5-7B84C66B63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3E630369-18AC-7FAB-EC0F-F8F656550B87}"/>
              </a:ext>
            </a:extLst>
          </p:cNvPr>
          <p:cNvSpPr>
            <a:spLocks noGrp="1"/>
          </p:cNvSpPr>
          <p:nvPr>
            <p:ph type="dt" sz="half" idx="10"/>
          </p:nvPr>
        </p:nvSpPr>
        <p:spPr/>
        <p:txBody>
          <a:bodyPr/>
          <a:lstStyle/>
          <a:p>
            <a:fld id="{C669B645-40B3-4100-9C7F-3C3E72D9425F}" type="datetimeFigureOut">
              <a:rPr lang="ru-RU" smtClean="0"/>
              <a:t>05.07.2023</a:t>
            </a:fld>
            <a:endParaRPr lang="ru-RU"/>
          </a:p>
        </p:txBody>
      </p:sp>
      <p:sp>
        <p:nvSpPr>
          <p:cNvPr id="5" name="Нижний колонтитул 4">
            <a:extLst>
              <a:ext uri="{FF2B5EF4-FFF2-40B4-BE49-F238E27FC236}">
                <a16:creationId xmlns:a16="http://schemas.microsoft.com/office/drawing/2014/main" id="{F6EC0426-A4E6-4AA4-9F3F-A31F7E60ACF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2FE5EA7-A52A-655A-7F4F-EDA291DA2D49}"/>
              </a:ext>
            </a:extLst>
          </p:cNvPr>
          <p:cNvSpPr>
            <a:spLocks noGrp="1"/>
          </p:cNvSpPr>
          <p:nvPr>
            <p:ph type="sldNum" sz="quarter" idx="12"/>
          </p:nvPr>
        </p:nvSpPr>
        <p:spPr/>
        <p:txBody>
          <a:bodyPr/>
          <a:lstStyle/>
          <a:p>
            <a:fld id="{FE7A1692-F0AC-4344-9240-00AC20D39889}" type="slidenum">
              <a:rPr lang="ru-RU" smtClean="0"/>
              <a:t>‹#›</a:t>
            </a:fld>
            <a:endParaRPr lang="ru-RU"/>
          </a:p>
        </p:txBody>
      </p:sp>
    </p:spTree>
    <p:extLst>
      <p:ext uri="{BB962C8B-B14F-4D97-AF65-F5344CB8AC3E}">
        <p14:creationId xmlns:p14="http://schemas.microsoft.com/office/powerpoint/2010/main" val="2902693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6E1B0F-C2BC-0EEC-7FE9-065CF51B302A}"/>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977F90A-06CD-9E1D-C17F-5423BD90B14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B1A9BD03-139A-6663-1939-176AB4BB973F}"/>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FDFE1CC9-D518-6338-1E97-3A9A9F11D79F}"/>
              </a:ext>
            </a:extLst>
          </p:cNvPr>
          <p:cNvSpPr>
            <a:spLocks noGrp="1"/>
          </p:cNvSpPr>
          <p:nvPr>
            <p:ph type="dt" sz="half" idx="10"/>
          </p:nvPr>
        </p:nvSpPr>
        <p:spPr/>
        <p:txBody>
          <a:bodyPr/>
          <a:lstStyle/>
          <a:p>
            <a:fld id="{C669B645-40B3-4100-9C7F-3C3E72D9425F}" type="datetimeFigureOut">
              <a:rPr lang="ru-RU" smtClean="0"/>
              <a:t>05.07.2023</a:t>
            </a:fld>
            <a:endParaRPr lang="ru-RU"/>
          </a:p>
        </p:txBody>
      </p:sp>
      <p:sp>
        <p:nvSpPr>
          <p:cNvPr id="6" name="Нижний колонтитул 5">
            <a:extLst>
              <a:ext uri="{FF2B5EF4-FFF2-40B4-BE49-F238E27FC236}">
                <a16:creationId xmlns:a16="http://schemas.microsoft.com/office/drawing/2014/main" id="{8BF83604-5449-626D-9F67-64D1973B22B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A5B97D5-64B5-A4CB-FD56-58F5F40AB3BF}"/>
              </a:ext>
            </a:extLst>
          </p:cNvPr>
          <p:cNvSpPr>
            <a:spLocks noGrp="1"/>
          </p:cNvSpPr>
          <p:nvPr>
            <p:ph type="sldNum" sz="quarter" idx="12"/>
          </p:nvPr>
        </p:nvSpPr>
        <p:spPr/>
        <p:txBody>
          <a:bodyPr/>
          <a:lstStyle/>
          <a:p>
            <a:fld id="{FE7A1692-F0AC-4344-9240-00AC20D39889}" type="slidenum">
              <a:rPr lang="ru-RU" smtClean="0"/>
              <a:t>‹#›</a:t>
            </a:fld>
            <a:endParaRPr lang="ru-RU"/>
          </a:p>
        </p:txBody>
      </p:sp>
    </p:spTree>
    <p:extLst>
      <p:ext uri="{BB962C8B-B14F-4D97-AF65-F5344CB8AC3E}">
        <p14:creationId xmlns:p14="http://schemas.microsoft.com/office/powerpoint/2010/main" val="3719279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D2726E-21B0-41B2-AB33-8E8F0628CE2D}"/>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02D3C4C-0E51-CBCC-2C6C-98FDB03985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242FEF9-C61A-1613-2B81-608A378D1DD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DEEF89A1-000A-D45F-081F-65DF4B914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89D01D3B-95B5-D0ED-E738-07039332A45B}"/>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EED51869-FBFE-5C93-1FC0-2D42148128C0}"/>
              </a:ext>
            </a:extLst>
          </p:cNvPr>
          <p:cNvSpPr>
            <a:spLocks noGrp="1"/>
          </p:cNvSpPr>
          <p:nvPr>
            <p:ph type="dt" sz="half" idx="10"/>
          </p:nvPr>
        </p:nvSpPr>
        <p:spPr/>
        <p:txBody>
          <a:bodyPr/>
          <a:lstStyle/>
          <a:p>
            <a:fld id="{C669B645-40B3-4100-9C7F-3C3E72D9425F}" type="datetimeFigureOut">
              <a:rPr lang="ru-RU" smtClean="0"/>
              <a:t>05.07.2023</a:t>
            </a:fld>
            <a:endParaRPr lang="ru-RU"/>
          </a:p>
        </p:txBody>
      </p:sp>
      <p:sp>
        <p:nvSpPr>
          <p:cNvPr id="8" name="Нижний колонтитул 7">
            <a:extLst>
              <a:ext uri="{FF2B5EF4-FFF2-40B4-BE49-F238E27FC236}">
                <a16:creationId xmlns:a16="http://schemas.microsoft.com/office/drawing/2014/main" id="{36883CDD-8966-D9AD-646D-05FEC3A06E25}"/>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796D212D-8BBB-8CF3-2425-516289F4E226}"/>
              </a:ext>
            </a:extLst>
          </p:cNvPr>
          <p:cNvSpPr>
            <a:spLocks noGrp="1"/>
          </p:cNvSpPr>
          <p:nvPr>
            <p:ph type="sldNum" sz="quarter" idx="12"/>
          </p:nvPr>
        </p:nvSpPr>
        <p:spPr/>
        <p:txBody>
          <a:bodyPr/>
          <a:lstStyle/>
          <a:p>
            <a:fld id="{FE7A1692-F0AC-4344-9240-00AC20D39889}" type="slidenum">
              <a:rPr lang="ru-RU" smtClean="0"/>
              <a:t>‹#›</a:t>
            </a:fld>
            <a:endParaRPr lang="ru-RU"/>
          </a:p>
        </p:txBody>
      </p:sp>
    </p:spTree>
    <p:extLst>
      <p:ext uri="{BB962C8B-B14F-4D97-AF65-F5344CB8AC3E}">
        <p14:creationId xmlns:p14="http://schemas.microsoft.com/office/powerpoint/2010/main" val="1883388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E55C00-FDDA-9889-0EBF-AEE9074786E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D8B572D9-A139-45D6-6E86-76480594E152}"/>
              </a:ext>
            </a:extLst>
          </p:cNvPr>
          <p:cNvSpPr>
            <a:spLocks noGrp="1"/>
          </p:cNvSpPr>
          <p:nvPr>
            <p:ph type="dt" sz="half" idx="10"/>
          </p:nvPr>
        </p:nvSpPr>
        <p:spPr/>
        <p:txBody>
          <a:bodyPr/>
          <a:lstStyle/>
          <a:p>
            <a:fld id="{C669B645-40B3-4100-9C7F-3C3E72D9425F}" type="datetimeFigureOut">
              <a:rPr lang="ru-RU" smtClean="0"/>
              <a:t>05.07.2023</a:t>
            </a:fld>
            <a:endParaRPr lang="ru-RU"/>
          </a:p>
        </p:txBody>
      </p:sp>
      <p:sp>
        <p:nvSpPr>
          <p:cNvPr id="4" name="Нижний колонтитул 3">
            <a:extLst>
              <a:ext uri="{FF2B5EF4-FFF2-40B4-BE49-F238E27FC236}">
                <a16:creationId xmlns:a16="http://schemas.microsoft.com/office/drawing/2014/main" id="{D8BA370E-6C64-2B41-7E83-C719420E274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073EB52F-B7EA-83D6-8D8C-F485580C4A89}"/>
              </a:ext>
            </a:extLst>
          </p:cNvPr>
          <p:cNvSpPr>
            <a:spLocks noGrp="1"/>
          </p:cNvSpPr>
          <p:nvPr>
            <p:ph type="sldNum" sz="quarter" idx="12"/>
          </p:nvPr>
        </p:nvSpPr>
        <p:spPr/>
        <p:txBody>
          <a:bodyPr/>
          <a:lstStyle/>
          <a:p>
            <a:fld id="{FE7A1692-F0AC-4344-9240-00AC20D39889}" type="slidenum">
              <a:rPr lang="ru-RU" smtClean="0"/>
              <a:t>‹#›</a:t>
            </a:fld>
            <a:endParaRPr lang="ru-RU"/>
          </a:p>
        </p:txBody>
      </p:sp>
    </p:spTree>
    <p:extLst>
      <p:ext uri="{BB962C8B-B14F-4D97-AF65-F5344CB8AC3E}">
        <p14:creationId xmlns:p14="http://schemas.microsoft.com/office/powerpoint/2010/main" val="1209379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B74CF7F-F85A-24F0-73BF-48165966629E}"/>
              </a:ext>
            </a:extLst>
          </p:cNvPr>
          <p:cNvSpPr>
            <a:spLocks noGrp="1"/>
          </p:cNvSpPr>
          <p:nvPr>
            <p:ph type="dt" sz="half" idx="10"/>
          </p:nvPr>
        </p:nvSpPr>
        <p:spPr/>
        <p:txBody>
          <a:bodyPr/>
          <a:lstStyle/>
          <a:p>
            <a:fld id="{C669B645-40B3-4100-9C7F-3C3E72D9425F}" type="datetimeFigureOut">
              <a:rPr lang="ru-RU" smtClean="0"/>
              <a:t>05.07.2023</a:t>
            </a:fld>
            <a:endParaRPr lang="ru-RU"/>
          </a:p>
        </p:txBody>
      </p:sp>
      <p:sp>
        <p:nvSpPr>
          <p:cNvPr id="3" name="Нижний колонтитул 2">
            <a:extLst>
              <a:ext uri="{FF2B5EF4-FFF2-40B4-BE49-F238E27FC236}">
                <a16:creationId xmlns:a16="http://schemas.microsoft.com/office/drawing/2014/main" id="{4BD5B1CD-CCE1-E15D-17F2-FE49F3F3135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80F081E-A981-681E-FEDF-B8075DDF6CDC}"/>
              </a:ext>
            </a:extLst>
          </p:cNvPr>
          <p:cNvSpPr>
            <a:spLocks noGrp="1"/>
          </p:cNvSpPr>
          <p:nvPr>
            <p:ph type="sldNum" sz="quarter" idx="12"/>
          </p:nvPr>
        </p:nvSpPr>
        <p:spPr/>
        <p:txBody>
          <a:bodyPr/>
          <a:lstStyle/>
          <a:p>
            <a:fld id="{FE7A1692-F0AC-4344-9240-00AC20D39889}" type="slidenum">
              <a:rPr lang="ru-RU" smtClean="0"/>
              <a:t>‹#›</a:t>
            </a:fld>
            <a:endParaRPr lang="ru-RU"/>
          </a:p>
        </p:txBody>
      </p:sp>
    </p:spTree>
    <p:extLst>
      <p:ext uri="{BB962C8B-B14F-4D97-AF65-F5344CB8AC3E}">
        <p14:creationId xmlns:p14="http://schemas.microsoft.com/office/powerpoint/2010/main" val="1919800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3B76DB-97C3-6EE3-6E51-DCE932C8E2A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EDA49445-B458-D33B-9017-A0A316C4BE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40E8FF8-14C5-1DBC-CE87-1C1FF31EF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72467C59-4C28-5B94-2BC4-C167762426A9}"/>
              </a:ext>
            </a:extLst>
          </p:cNvPr>
          <p:cNvSpPr>
            <a:spLocks noGrp="1"/>
          </p:cNvSpPr>
          <p:nvPr>
            <p:ph type="dt" sz="half" idx="10"/>
          </p:nvPr>
        </p:nvSpPr>
        <p:spPr/>
        <p:txBody>
          <a:bodyPr/>
          <a:lstStyle/>
          <a:p>
            <a:fld id="{C669B645-40B3-4100-9C7F-3C3E72D9425F}" type="datetimeFigureOut">
              <a:rPr lang="ru-RU" smtClean="0"/>
              <a:t>05.07.2023</a:t>
            </a:fld>
            <a:endParaRPr lang="ru-RU"/>
          </a:p>
        </p:txBody>
      </p:sp>
      <p:sp>
        <p:nvSpPr>
          <p:cNvPr id="6" name="Нижний колонтитул 5">
            <a:extLst>
              <a:ext uri="{FF2B5EF4-FFF2-40B4-BE49-F238E27FC236}">
                <a16:creationId xmlns:a16="http://schemas.microsoft.com/office/drawing/2014/main" id="{A783F679-137D-E97C-636F-512F059DCB4C}"/>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BBA80AE-A77C-BFC7-82C3-5D46D3932229}"/>
              </a:ext>
            </a:extLst>
          </p:cNvPr>
          <p:cNvSpPr>
            <a:spLocks noGrp="1"/>
          </p:cNvSpPr>
          <p:nvPr>
            <p:ph type="sldNum" sz="quarter" idx="12"/>
          </p:nvPr>
        </p:nvSpPr>
        <p:spPr/>
        <p:txBody>
          <a:bodyPr/>
          <a:lstStyle/>
          <a:p>
            <a:fld id="{FE7A1692-F0AC-4344-9240-00AC20D39889}" type="slidenum">
              <a:rPr lang="ru-RU" smtClean="0"/>
              <a:t>‹#›</a:t>
            </a:fld>
            <a:endParaRPr lang="ru-RU"/>
          </a:p>
        </p:txBody>
      </p:sp>
    </p:spTree>
    <p:extLst>
      <p:ext uri="{BB962C8B-B14F-4D97-AF65-F5344CB8AC3E}">
        <p14:creationId xmlns:p14="http://schemas.microsoft.com/office/powerpoint/2010/main" val="4134018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2CE45D-BC6E-4D94-E4ED-5D36A1C1BBAD}"/>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9CCE0555-0343-7323-8C92-4FC8E1E479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4AC3768D-85B8-87F2-EB35-5D6AAA7C9C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3090632-53CD-1F14-9D22-254151B25CE1}"/>
              </a:ext>
            </a:extLst>
          </p:cNvPr>
          <p:cNvSpPr>
            <a:spLocks noGrp="1"/>
          </p:cNvSpPr>
          <p:nvPr>
            <p:ph type="dt" sz="half" idx="10"/>
          </p:nvPr>
        </p:nvSpPr>
        <p:spPr/>
        <p:txBody>
          <a:bodyPr/>
          <a:lstStyle/>
          <a:p>
            <a:fld id="{C669B645-40B3-4100-9C7F-3C3E72D9425F}" type="datetimeFigureOut">
              <a:rPr lang="ru-RU" smtClean="0"/>
              <a:t>05.07.2023</a:t>
            </a:fld>
            <a:endParaRPr lang="ru-RU"/>
          </a:p>
        </p:txBody>
      </p:sp>
      <p:sp>
        <p:nvSpPr>
          <p:cNvPr id="6" name="Нижний колонтитул 5">
            <a:extLst>
              <a:ext uri="{FF2B5EF4-FFF2-40B4-BE49-F238E27FC236}">
                <a16:creationId xmlns:a16="http://schemas.microsoft.com/office/drawing/2014/main" id="{A8B26F98-CBE4-5103-83E8-AC5C922AC3E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453E94E8-D29D-9059-BA17-65ADF26CC3AE}"/>
              </a:ext>
            </a:extLst>
          </p:cNvPr>
          <p:cNvSpPr>
            <a:spLocks noGrp="1"/>
          </p:cNvSpPr>
          <p:nvPr>
            <p:ph type="sldNum" sz="quarter" idx="12"/>
          </p:nvPr>
        </p:nvSpPr>
        <p:spPr/>
        <p:txBody>
          <a:bodyPr/>
          <a:lstStyle/>
          <a:p>
            <a:fld id="{FE7A1692-F0AC-4344-9240-00AC20D39889}" type="slidenum">
              <a:rPr lang="ru-RU" smtClean="0"/>
              <a:t>‹#›</a:t>
            </a:fld>
            <a:endParaRPr lang="ru-RU"/>
          </a:p>
        </p:txBody>
      </p:sp>
    </p:spTree>
    <p:extLst>
      <p:ext uri="{BB962C8B-B14F-4D97-AF65-F5344CB8AC3E}">
        <p14:creationId xmlns:p14="http://schemas.microsoft.com/office/powerpoint/2010/main" val="2188980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455E06-8299-8720-03C8-CDA80F5461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129C19C9-B46A-505F-0973-B0DE29CCA1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C8FC7E6-1718-8923-DF95-F1E320ABF3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9B645-40B3-4100-9C7F-3C3E72D9425F}" type="datetimeFigureOut">
              <a:rPr lang="ru-RU" smtClean="0"/>
              <a:t>05.07.2023</a:t>
            </a:fld>
            <a:endParaRPr lang="ru-RU"/>
          </a:p>
        </p:txBody>
      </p:sp>
      <p:sp>
        <p:nvSpPr>
          <p:cNvPr id="5" name="Нижний колонтитул 4">
            <a:extLst>
              <a:ext uri="{FF2B5EF4-FFF2-40B4-BE49-F238E27FC236}">
                <a16:creationId xmlns:a16="http://schemas.microsoft.com/office/drawing/2014/main" id="{30C5C750-6719-7904-FD1B-7B55E9FC6C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AAF51B65-AAC4-A4C0-B78C-66FB4E126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7A1692-F0AC-4344-9240-00AC20D39889}" type="slidenum">
              <a:rPr lang="ru-RU" smtClean="0"/>
              <a:t>‹#›</a:t>
            </a:fld>
            <a:endParaRPr lang="ru-RU"/>
          </a:p>
        </p:txBody>
      </p:sp>
    </p:spTree>
    <p:extLst>
      <p:ext uri="{BB962C8B-B14F-4D97-AF65-F5344CB8AC3E}">
        <p14:creationId xmlns:p14="http://schemas.microsoft.com/office/powerpoint/2010/main" val="1451676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89.xml"/><Relationship Id="rId3" Type="http://schemas.openxmlformats.org/officeDocument/2006/relationships/diagramLayout" Target="../diagrams/layout2.xml"/><Relationship Id="rId7" Type="http://schemas.openxmlformats.org/officeDocument/2006/relationships/slide" Target="slide88.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9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slide" Target="slide90.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9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netology-university.bitbucket.io/codestyle/python/"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netology-university.bitbucket.io/codestyle/python/"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netology-university.bitbucket.io/codestyle/python/"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netology-university.bitbucket.io/codestyle/python/"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netology-university.bitbucket.io/codestyle/python/"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netology-university.bitbucket.io/codestyle/python/"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netology-university.bitbucket.io/codestyle/python/"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netology-university.bitbucket.io/codestyle/python/"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netology-university.bitbucket.io/codestyle/python/"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3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534DD031-50D4-473B-3B7E-F71EDD91DAC1}"/>
              </a:ext>
            </a:extLst>
          </p:cNvPr>
          <p:cNvSpPr>
            <a:spLocks noGrp="1"/>
          </p:cNvSpPr>
          <p:nvPr>
            <p:ph type="ctrTitle"/>
          </p:nvPr>
        </p:nvSpPr>
        <p:spPr>
          <a:xfrm>
            <a:off x="6225230" y="1903611"/>
            <a:ext cx="5334930" cy="2568466"/>
          </a:xfrm>
        </p:spPr>
        <p:txBody>
          <a:bodyPr>
            <a:normAutofit/>
          </a:bodyPr>
          <a:lstStyle/>
          <a:p>
            <a:r>
              <a:rPr lang="az-Cyrl-AZ" dirty="0"/>
              <a:t>Что такое</a:t>
            </a:r>
            <a:r>
              <a:rPr lang="en-US" dirty="0"/>
              <a:t> </a:t>
            </a:r>
            <a:r>
              <a:rPr lang="en-US" b="1" dirty="0"/>
              <a:t>Python</a:t>
            </a:r>
            <a:r>
              <a:rPr lang="en-US" dirty="0"/>
              <a:t> </a:t>
            </a:r>
            <a:r>
              <a:rPr lang="az-Cyrl-AZ" dirty="0"/>
              <a:t>и с чем его едят</a:t>
            </a:r>
            <a:endParaRPr lang="ru-RU" dirty="0"/>
          </a:p>
        </p:txBody>
      </p:sp>
      <p:sp>
        <p:nvSpPr>
          <p:cNvPr id="1048" name="Freeform: Shape 103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9" name="Freeform: Shape 103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50" name="Freeform: Shape 103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3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52" name="Freeform: Shape 104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026" name="Picture 2" descr="Видео: основы Python и разработка первого приложения с помощью FastAPI.  Урок 1">
            <a:extLst>
              <a:ext uri="{FF2B5EF4-FFF2-40B4-BE49-F238E27FC236}">
                <a16:creationId xmlns:a16="http://schemas.microsoft.com/office/drawing/2014/main" id="{644FE2A9-DFB2-8415-2B6B-F320007764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 r="2" b="2"/>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1053" name="Freeform: Shape 104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97069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5C8FE43-AF1F-AAAE-9422-370BE6E8DE3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Чем отличается </a:t>
            </a:r>
            <a:r>
              <a:rPr lang="en-US" sz="5600" b="1" kern="1200">
                <a:solidFill>
                  <a:schemeClr val="tx1"/>
                </a:solidFill>
                <a:latin typeface="+mj-lt"/>
                <a:ea typeface="+mj-ea"/>
                <a:cs typeface="+mj-cs"/>
              </a:rPr>
              <a:t>float</a:t>
            </a:r>
            <a:r>
              <a:rPr lang="en-US" sz="5600" kern="1200">
                <a:solidFill>
                  <a:schemeClr val="tx1"/>
                </a:solidFill>
                <a:latin typeface="+mj-lt"/>
                <a:ea typeface="+mj-ea"/>
                <a:cs typeface="+mj-cs"/>
              </a:rPr>
              <a:t> от </a:t>
            </a:r>
            <a:r>
              <a:rPr lang="en-US" sz="5600" b="1" kern="1200">
                <a:solidFill>
                  <a:schemeClr val="tx1"/>
                </a:solidFill>
                <a:latin typeface="+mj-lt"/>
                <a:ea typeface="+mj-ea"/>
                <a:cs typeface="+mj-cs"/>
              </a:rPr>
              <a:t>int</a:t>
            </a:r>
            <a:r>
              <a:rPr lang="en-US" sz="5600" kern="1200">
                <a:solidFill>
                  <a:schemeClr val="tx1"/>
                </a:solidFill>
                <a:latin typeface="+mj-lt"/>
                <a:ea typeface="+mj-ea"/>
                <a:cs typeface="+mj-cs"/>
              </a:rPr>
              <a:t>?</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Рисунок 6" descr="Изображение выглядит как текст, снимок экрана, программное обеспечение&#10;&#10;Автоматически созданное описание">
            <a:extLst>
              <a:ext uri="{FF2B5EF4-FFF2-40B4-BE49-F238E27FC236}">
                <a16:creationId xmlns:a16="http://schemas.microsoft.com/office/drawing/2014/main" id="{700D4D52-59E4-C02D-E0FF-B218FBACB85D}"/>
              </a:ext>
            </a:extLst>
          </p:cNvPr>
          <p:cNvPicPr>
            <a:picLocks noChangeAspect="1"/>
          </p:cNvPicPr>
          <p:nvPr/>
        </p:nvPicPr>
        <p:blipFill>
          <a:blip r:embed="rId2"/>
          <a:stretch>
            <a:fillRect/>
          </a:stretch>
        </p:blipFill>
        <p:spPr>
          <a:xfrm>
            <a:off x="6187138" y="640080"/>
            <a:ext cx="4148931" cy="5550408"/>
          </a:xfrm>
          <a:prstGeom prst="rect">
            <a:avLst/>
          </a:prstGeom>
        </p:spPr>
      </p:pic>
    </p:spTree>
    <p:extLst>
      <p:ext uri="{BB962C8B-B14F-4D97-AF65-F5344CB8AC3E}">
        <p14:creationId xmlns:p14="http://schemas.microsoft.com/office/powerpoint/2010/main" val="7285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EDDFC6-3A09-3E35-6702-7CE9872B38CD}"/>
              </a:ext>
            </a:extLst>
          </p:cNvPr>
          <p:cNvSpPr>
            <a:spLocks noGrp="1"/>
          </p:cNvSpPr>
          <p:nvPr>
            <p:ph type="title"/>
          </p:nvPr>
        </p:nvSpPr>
        <p:spPr/>
        <p:txBody>
          <a:bodyPr/>
          <a:lstStyle/>
          <a:p>
            <a:r>
              <a:rPr lang="en-US" dirty="0"/>
              <a:t>BOOLEAN</a:t>
            </a:r>
            <a:endParaRPr lang="ru-RU" dirty="0"/>
          </a:p>
        </p:txBody>
      </p:sp>
      <p:sp>
        <p:nvSpPr>
          <p:cNvPr id="3" name="Объект 2">
            <a:extLst>
              <a:ext uri="{FF2B5EF4-FFF2-40B4-BE49-F238E27FC236}">
                <a16:creationId xmlns:a16="http://schemas.microsoft.com/office/drawing/2014/main" id="{5D50C9C3-ACE7-64FD-4C92-CA6A6E9C5B1C}"/>
              </a:ext>
            </a:extLst>
          </p:cNvPr>
          <p:cNvSpPr>
            <a:spLocks noGrp="1"/>
          </p:cNvSpPr>
          <p:nvPr>
            <p:ph idx="1"/>
          </p:nvPr>
        </p:nvSpPr>
        <p:spPr/>
        <p:txBody>
          <a:bodyPr>
            <a:normAutofit/>
          </a:bodyPr>
          <a:lstStyle/>
          <a:p>
            <a:r>
              <a:rPr lang="ru-RU" sz="2400" b="1" i="0" dirty="0">
                <a:solidFill>
                  <a:srgbClr val="151515"/>
                </a:solidFill>
                <a:effectLst/>
                <a:latin typeface="Segoe UI Semibold" panose="020B0702040204020203" pitchFamily="34" charset="0"/>
              </a:rPr>
              <a:t>Логический тип данных</a:t>
            </a:r>
            <a:r>
              <a:rPr lang="ru-RU" sz="2400" b="0" i="0" dirty="0">
                <a:solidFill>
                  <a:srgbClr val="151515"/>
                </a:solidFill>
                <a:effectLst/>
                <a:latin typeface="Segoe UI" panose="020B0502040204020203" pitchFamily="34" charset="0"/>
              </a:rPr>
              <a:t> (</a:t>
            </a:r>
            <a:r>
              <a:rPr lang="ru-RU" sz="2400" b="0" i="0" dirty="0" err="1">
                <a:solidFill>
                  <a:srgbClr val="151515"/>
                </a:solidFill>
                <a:effectLst/>
                <a:latin typeface="Segoe UI" panose="020B0502040204020203" pitchFamily="34" charset="0"/>
              </a:rPr>
              <a:t>bool</a:t>
            </a:r>
            <a:r>
              <a:rPr lang="ru-RU" sz="2400" b="0" i="0" dirty="0">
                <a:solidFill>
                  <a:srgbClr val="151515"/>
                </a:solidFill>
                <a:effectLst/>
                <a:latin typeface="Segoe UI" panose="020B0502040204020203" pitchFamily="34" charset="0"/>
              </a:rPr>
              <a:t>) (или </a:t>
            </a:r>
            <a:r>
              <a:rPr lang="ru-RU" sz="2400" b="0" i="0" dirty="0" err="1">
                <a:solidFill>
                  <a:srgbClr val="151515"/>
                </a:solidFill>
                <a:effectLst/>
                <a:latin typeface="Segoe UI" panose="020B0502040204020203" pitchFamily="34" charset="0"/>
              </a:rPr>
              <a:t>булевый</a:t>
            </a:r>
            <a:r>
              <a:rPr lang="ru-RU" sz="2400" b="0" i="0" dirty="0">
                <a:solidFill>
                  <a:srgbClr val="151515"/>
                </a:solidFill>
                <a:effectLst/>
                <a:latin typeface="Segoe UI" panose="020B0502040204020203" pitchFamily="34" charset="0"/>
              </a:rPr>
              <a:t> тип) это примитивный тип данных, который принимает 2 значения — истина или ложь.</a:t>
            </a:r>
          </a:p>
          <a:p>
            <a:pPr marL="0" indent="0">
              <a:buNone/>
            </a:pPr>
            <a:endParaRPr lang="en-US" sz="2400" b="0" i="0" dirty="0">
              <a:solidFill>
                <a:srgbClr val="151515"/>
              </a:solidFill>
              <a:effectLst/>
              <a:latin typeface="Segoe UI" panose="020B0502040204020203" pitchFamily="34" charset="0"/>
            </a:endParaRPr>
          </a:p>
          <a:p>
            <a:r>
              <a:rPr lang="az-Cyrl-AZ" sz="2400" dirty="0"/>
              <a:t>В </a:t>
            </a:r>
            <a:r>
              <a:rPr lang="en-US" sz="2400" dirty="0"/>
              <a:t>Python </a:t>
            </a:r>
            <a:r>
              <a:rPr lang="az-Cyrl-AZ" sz="2400" dirty="0"/>
              <a:t>свой предопределённый тип </a:t>
            </a:r>
            <a:r>
              <a:rPr lang="en-US" sz="2400" dirty="0"/>
              <a:t>bool, </a:t>
            </a:r>
            <a:r>
              <a:rPr lang="ru-RU" sz="2400" dirty="0"/>
              <a:t>который имеет два значения (обратите внимание на написание с заглавной буквы, если напишите с маленькой компилятор выдаст вам ошибку):</a:t>
            </a:r>
          </a:p>
          <a:p>
            <a:pPr lvl="1"/>
            <a:r>
              <a:rPr lang="en-US" dirty="0"/>
              <a:t>True </a:t>
            </a:r>
            <a:r>
              <a:rPr lang="az-Cyrl-AZ" dirty="0"/>
              <a:t>- истина</a:t>
            </a:r>
            <a:endParaRPr lang="en-US" dirty="0"/>
          </a:p>
          <a:p>
            <a:pPr lvl="1"/>
            <a:r>
              <a:rPr lang="en-US" dirty="0"/>
              <a:t>False – </a:t>
            </a:r>
            <a:r>
              <a:rPr lang="az-Cyrl-AZ" dirty="0"/>
              <a:t>ложь</a:t>
            </a:r>
          </a:p>
          <a:p>
            <a:pPr marL="457200" lvl="1" indent="0">
              <a:buNone/>
            </a:pPr>
            <a:endParaRPr lang="az-Cyrl-AZ" dirty="0"/>
          </a:p>
        </p:txBody>
      </p:sp>
    </p:spTree>
    <p:extLst>
      <p:ext uri="{BB962C8B-B14F-4D97-AF65-F5344CB8AC3E}">
        <p14:creationId xmlns:p14="http://schemas.microsoft.com/office/powerpoint/2010/main" val="1607030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FA10311A-75BF-169F-0228-BE66FE125BB2}"/>
              </a:ext>
            </a:extLst>
          </p:cNvPr>
          <p:cNvSpPr>
            <a:spLocks noGrp="1"/>
          </p:cNvSpPr>
          <p:nvPr>
            <p:ph type="title"/>
          </p:nvPr>
        </p:nvSpPr>
        <p:spPr>
          <a:xfrm>
            <a:off x="630936" y="502920"/>
            <a:ext cx="3419856" cy="1463040"/>
          </a:xfrm>
        </p:spPr>
        <p:txBody>
          <a:bodyPr anchor="ctr">
            <a:normAutofit/>
          </a:bodyPr>
          <a:lstStyle/>
          <a:p>
            <a:r>
              <a:rPr lang="en-US"/>
              <a:t>STRING – </a:t>
            </a:r>
            <a:r>
              <a:rPr lang="az-Cyrl-AZ"/>
              <a:t>основа основ</a:t>
            </a:r>
            <a:endParaRPr lang="ru-RU"/>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312A6F17-698F-DD18-FAFE-5C9325A3688A}"/>
              </a:ext>
            </a:extLst>
          </p:cNvPr>
          <p:cNvSpPr>
            <a:spLocks noGrp="1"/>
          </p:cNvSpPr>
          <p:nvPr>
            <p:ph idx="1"/>
          </p:nvPr>
        </p:nvSpPr>
        <p:spPr>
          <a:xfrm>
            <a:off x="4654295" y="502920"/>
            <a:ext cx="6894576" cy="1463040"/>
          </a:xfrm>
        </p:spPr>
        <p:txBody>
          <a:bodyPr anchor="ctr">
            <a:normAutofit/>
          </a:bodyPr>
          <a:lstStyle/>
          <a:p>
            <a:r>
              <a:rPr lang="ru-RU" sz="1200" b="1">
                <a:latin typeface="Segoe UI Semibold" panose="020B0702040204020203" pitchFamily="34" charset="0"/>
              </a:rPr>
              <a:t>С</a:t>
            </a:r>
            <a:r>
              <a:rPr lang="ru-RU" sz="1200" b="1" i="0">
                <a:effectLst/>
                <a:latin typeface="Segoe UI Semibold" panose="020B0702040204020203" pitchFamily="34" charset="0"/>
              </a:rPr>
              <a:t>трока</a:t>
            </a:r>
            <a:r>
              <a:rPr lang="ru-RU" sz="1200" b="0" i="0">
                <a:effectLst/>
                <a:latin typeface="Segoe UI" panose="020B0502040204020203" pitchFamily="34" charset="0"/>
              </a:rPr>
              <a:t> — это упорядоченная последовательность символов, которая предназначена для хранения информации в виде простого текста.</a:t>
            </a:r>
          </a:p>
          <a:p>
            <a:r>
              <a:rPr lang="ru-RU" sz="1200" b="0" i="1">
                <a:effectLst/>
                <a:latin typeface="Segoe UI" panose="020B0502040204020203" pitchFamily="34" charset="0"/>
              </a:rPr>
              <a:t>Разницы между строками с одинарными и двойными кавычками нет — это одно и то же</a:t>
            </a:r>
          </a:p>
          <a:p>
            <a:endParaRPr lang="ru-RU" sz="1200">
              <a:latin typeface="Segoe UI" panose="020B0502040204020203" pitchFamily="34" charset="0"/>
            </a:endParaRPr>
          </a:p>
          <a:p>
            <a:r>
              <a:rPr lang="ru-RU" sz="1200" b="1">
                <a:latin typeface="Segoe UI" panose="020B0502040204020203" pitchFamily="34" charset="0"/>
              </a:rPr>
              <a:t>Пример: </a:t>
            </a:r>
            <a:r>
              <a:rPr lang="en-US" sz="1200">
                <a:latin typeface="Segoe UI" panose="020B0502040204020203" pitchFamily="34" charset="0"/>
              </a:rPr>
              <a:t>‘1234’, ‘’Hello’’, ‘World’, ‘’-564.56,56’’</a:t>
            </a:r>
            <a:endParaRPr lang="ru-RU" sz="1200"/>
          </a:p>
        </p:txBody>
      </p:sp>
      <p:graphicFrame>
        <p:nvGraphicFramePr>
          <p:cNvPr id="7" name="Таблица 6">
            <a:extLst>
              <a:ext uri="{FF2B5EF4-FFF2-40B4-BE49-F238E27FC236}">
                <a16:creationId xmlns:a16="http://schemas.microsoft.com/office/drawing/2014/main" id="{C053AB95-0185-A674-2BD0-DC36A95EE8AC}"/>
              </a:ext>
            </a:extLst>
          </p:cNvPr>
          <p:cNvGraphicFramePr>
            <a:graphicFrameLocks noGrp="1"/>
          </p:cNvGraphicFramePr>
          <p:nvPr>
            <p:extLst>
              <p:ext uri="{D42A27DB-BD31-4B8C-83A1-F6EECF244321}">
                <p14:modId xmlns:p14="http://schemas.microsoft.com/office/powerpoint/2010/main" val="2820528709"/>
              </p:ext>
            </p:extLst>
          </p:nvPr>
        </p:nvGraphicFramePr>
        <p:xfrm>
          <a:off x="1804877" y="3294843"/>
          <a:ext cx="8570057" cy="1951539"/>
        </p:xfrm>
        <a:graphic>
          <a:graphicData uri="http://schemas.openxmlformats.org/drawingml/2006/table">
            <a:tbl>
              <a:tblPr firstRow="1" bandRow="1">
                <a:noFill/>
                <a:tableStyleId>{8A107856-5554-42FB-B03E-39F5DBC370BA}</a:tableStyleId>
              </a:tblPr>
              <a:tblGrid>
                <a:gridCol w="1982067">
                  <a:extLst>
                    <a:ext uri="{9D8B030D-6E8A-4147-A177-3AD203B41FA5}">
                      <a16:colId xmlns:a16="http://schemas.microsoft.com/office/drawing/2014/main" val="1724421625"/>
                    </a:ext>
                  </a:extLst>
                </a:gridCol>
                <a:gridCol w="1283567">
                  <a:extLst>
                    <a:ext uri="{9D8B030D-6E8A-4147-A177-3AD203B41FA5}">
                      <a16:colId xmlns:a16="http://schemas.microsoft.com/office/drawing/2014/main" val="1606287949"/>
                    </a:ext>
                  </a:extLst>
                </a:gridCol>
                <a:gridCol w="1122039">
                  <a:extLst>
                    <a:ext uri="{9D8B030D-6E8A-4147-A177-3AD203B41FA5}">
                      <a16:colId xmlns:a16="http://schemas.microsoft.com/office/drawing/2014/main" val="2907384764"/>
                    </a:ext>
                  </a:extLst>
                </a:gridCol>
                <a:gridCol w="1028179">
                  <a:extLst>
                    <a:ext uri="{9D8B030D-6E8A-4147-A177-3AD203B41FA5}">
                      <a16:colId xmlns:a16="http://schemas.microsoft.com/office/drawing/2014/main" val="364265144"/>
                    </a:ext>
                  </a:extLst>
                </a:gridCol>
                <a:gridCol w="1016083">
                  <a:extLst>
                    <a:ext uri="{9D8B030D-6E8A-4147-A177-3AD203B41FA5}">
                      <a16:colId xmlns:a16="http://schemas.microsoft.com/office/drawing/2014/main" val="831557441"/>
                    </a:ext>
                  </a:extLst>
                </a:gridCol>
                <a:gridCol w="1122039">
                  <a:extLst>
                    <a:ext uri="{9D8B030D-6E8A-4147-A177-3AD203B41FA5}">
                      <a16:colId xmlns:a16="http://schemas.microsoft.com/office/drawing/2014/main" val="1783326136"/>
                    </a:ext>
                  </a:extLst>
                </a:gridCol>
                <a:gridCol w="1016083">
                  <a:extLst>
                    <a:ext uri="{9D8B030D-6E8A-4147-A177-3AD203B41FA5}">
                      <a16:colId xmlns:a16="http://schemas.microsoft.com/office/drawing/2014/main" val="632117318"/>
                    </a:ext>
                  </a:extLst>
                </a:gridCol>
              </a:tblGrid>
              <a:tr h="1062081">
                <a:tc>
                  <a:txBody>
                    <a:bodyPr/>
                    <a:lstStyle/>
                    <a:p>
                      <a:r>
                        <a:rPr lang="en-US" sz="3300">
                          <a:solidFill>
                            <a:schemeClr val="tx1">
                              <a:lumMod val="75000"/>
                              <a:lumOff val="25000"/>
                            </a:schemeClr>
                          </a:solidFill>
                        </a:rPr>
                        <a:t>MyStr</a:t>
                      </a:r>
                      <a:endParaRPr lang="ru-RU" sz="3300">
                        <a:solidFill>
                          <a:schemeClr val="tx1">
                            <a:lumMod val="75000"/>
                            <a:lumOff val="25000"/>
                          </a:schemeClr>
                        </a:solidFill>
                      </a:endParaRPr>
                    </a:p>
                  </a:txBody>
                  <a:tcPr marL="424057" marR="254434" marT="254434" marB="25443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3300">
                          <a:solidFill>
                            <a:schemeClr val="tx1">
                              <a:lumMod val="75000"/>
                              <a:lumOff val="25000"/>
                            </a:schemeClr>
                          </a:solidFill>
                        </a:rPr>
                        <a:t>W</a:t>
                      </a:r>
                      <a:endParaRPr lang="ru-RU" sz="3300">
                        <a:solidFill>
                          <a:schemeClr val="tx1">
                            <a:lumMod val="75000"/>
                            <a:lumOff val="25000"/>
                          </a:schemeClr>
                        </a:solidFill>
                      </a:endParaRPr>
                    </a:p>
                  </a:txBody>
                  <a:tcPr marL="424057" marR="254434" marT="254434" marB="25443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3300">
                          <a:solidFill>
                            <a:schemeClr val="tx1">
                              <a:lumMod val="75000"/>
                              <a:lumOff val="25000"/>
                            </a:schemeClr>
                          </a:solidFill>
                        </a:rPr>
                        <a:t>o</a:t>
                      </a:r>
                      <a:endParaRPr lang="ru-RU" sz="3300">
                        <a:solidFill>
                          <a:schemeClr val="tx1">
                            <a:lumMod val="75000"/>
                            <a:lumOff val="25000"/>
                          </a:schemeClr>
                        </a:solidFill>
                      </a:endParaRPr>
                    </a:p>
                  </a:txBody>
                  <a:tcPr marL="424057" marR="254434" marT="254434" marB="25443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3300">
                          <a:solidFill>
                            <a:schemeClr val="tx1">
                              <a:lumMod val="75000"/>
                              <a:lumOff val="25000"/>
                            </a:schemeClr>
                          </a:solidFill>
                        </a:rPr>
                        <a:t>r</a:t>
                      </a:r>
                      <a:endParaRPr lang="ru-RU" sz="3300">
                        <a:solidFill>
                          <a:schemeClr val="tx1">
                            <a:lumMod val="75000"/>
                            <a:lumOff val="25000"/>
                          </a:schemeClr>
                        </a:solidFill>
                      </a:endParaRPr>
                    </a:p>
                  </a:txBody>
                  <a:tcPr marL="424057" marR="254434" marT="254434" marB="25443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3300">
                          <a:solidFill>
                            <a:schemeClr val="tx1">
                              <a:lumMod val="75000"/>
                              <a:lumOff val="25000"/>
                            </a:schemeClr>
                          </a:solidFill>
                        </a:rPr>
                        <a:t>l</a:t>
                      </a:r>
                      <a:endParaRPr lang="ru-RU" sz="3300">
                        <a:solidFill>
                          <a:schemeClr val="tx1">
                            <a:lumMod val="75000"/>
                            <a:lumOff val="25000"/>
                          </a:schemeClr>
                        </a:solidFill>
                      </a:endParaRPr>
                    </a:p>
                  </a:txBody>
                  <a:tcPr marL="424057" marR="254434" marT="254434" marB="25443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3300">
                          <a:solidFill>
                            <a:schemeClr val="tx1">
                              <a:lumMod val="75000"/>
                              <a:lumOff val="25000"/>
                            </a:schemeClr>
                          </a:solidFill>
                        </a:rPr>
                        <a:t>d</a:t>
                      </a:r>
                      <a:endParaRPr lang="ru-RU" sz="3300">
                        <a:solidFill>
                          <a:schemeClr val="tx1">
                            <a:lumMod val="75000"/>
                            <a:lumOff val="25000"/>
                          </a:schemeClr>
                        </a:solidFill>
                      </a:endParaRPr>
                    </a:p>
                  </a:txBody>
                  <a:tcPr marL="424057" marR="254434" marT="254434" marB="25443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3300">
                          <a:solidFill>
                            <a:schemeClr val="tx1">
                              <a:lumMod val="75000"/>
                              <a:lumOff val="25000"/>
                            </a:schemeClr>
                          </a:solidFill>
                        </a:rPr>
                        <a:t>!</a:t>
                      </a:r>
                      <a:endParaRPr lang="ru-RU" sz="3300">
                        <a:solidFill>
                          <a:schemeClr val="tx1">
                            <a:lumMod val="75000"/>
                            <a:lumOff val="25000"/>
                          </a:schemeClr>
                        </a:solidFill>
                      </a:endParaRPr>
                    </a:p>
                  </a:txBody>
                  <a:tcPr marL="424057" marR="254434" marT="254434" marB="254434">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2241344600"/>
                  </a:ext>
                </a:extLst>
              </a:tr>
              <a:tr h="889458">
                <a:tc>
                  <a:txBody>
                    <a:bodyPr/>
                    <a:lstStyle/>
                    <a:p>
                      <a:r>
                        <a:rPr lang="en-US" sz="2600" b="1" i="1">
                          <a:solidFill>
                            <a:schemeClr val="tx1">
                              <a:lumMod val="75000"/>
                              <a:lumOff val="25000"/>
                            </a:schemeClr>
                          </a:solidFill>
                        </a:rPr>
                        <a:t>Index</a:t>
                      </a:r>
                      <a:endParaRPr lang="ru-RU" sz="2600" b="1" i="1">
                        <a:solidFill>
                          <a:schemeClr val="tx1">
                            <a:lumMod val="75000"/>
                            <a:lumOff val="25000"/>
                          </a:schemeClr>
                        </a:solidFill>
                      </a:endParaRPr>
                    </a:p>
                  </a:txBody>
                  <a:tcPr marL="424057" marR="220510" marT="220510" marB="220510">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2600" i="1">
                          <a:solidFill>
                            <a:schemeClr val="tx1">
                              <a:lumMod val="75000"/>
                              <a:lumOff val="25000"/>
                            </a:schemeClr>
                          </a:solidFill>
                        </a:rPr>
                        <a:t>0</a:t>
                      </a:r>
                      <a:endParaRPr lang="ru-RU" sz="2600" i="1">
                        <a:solidFill>
                          <a:schemeClr val="tx1">
                            <a:lumMod val="75000"/>
                            <a:lumOff val="25000"/>
                          </a:schemeClr>
                        </a:solidFill>
                      </a:endParaRPr>
                    </a:p>
                  </a:txBody>
                  <a:tcPr marL="424057" marR="220510" marT="220510" marB="220510">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2600" i="1">
                          <a:solidFill>
                            <a:schemeClr val="tx1">
                              <a:lumMod val="75000"/>
                              <a:lumOff val="25000"/>
                            </a:schemeClr>
                          </a:solidFill>
                        </a:rPr>
                        <a:t>1</a:t>
                      </a:r>
                      <a:endParaRPr lang="ru-RU" sz="2600" i="1">
                        <a:solidFill>
                          <a:schemeClr val="tx1">
                            <a:lumMod val="75000"/>
                            <a:lumOff val="25000"/>
                          </a:schemeClr>
                        </a:solidFill>
                      </a:endParaRPr>
                    </a:p>
                  </a:txBody>
                  <a:tcPr marL="424057" marR="220510" marT="220510" marB="220510">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2600" i="1">
                          <a:solidFill>
                            <a:schemeClr val="tx1">
                              <a:lumMod val="75000"/>
                              <a:lumOff val="25000"/>
                            </a:schemeClr>
                          </a:solidFill>
                        </a:rPr>
                        <a:t>2</a:t>
                      </a:r>
                      <a:endParaRPr lang="ru-RU" sz="2600" i="1">
                        <a:solidFill>
                          <a:schemeClr val="tx1">
                            <a:lumMod val="75000"/>
                            <a:lumOff val="25000"/>
                          </a:schemeClr>
                        </a:solidFill>
                      </a:endParaRPr>
                    </a:p>
                  </a:txBody>
                  <a:tcPr marL="424057" marR="220510" marT="220510" marB="220510">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2600" i="1">
                          <a:solidFill>
                            <a:schemeClr val="tx1">
                              <a:lumMod val="75000"/>
                              <a:lumOff val="25000"/>
                            </a:schemeClr>
                          </a:solidFill>
                        </a:rPr>
                        <a:t>3</a:t>
                      </a:r>
                      <a:endParaRPr lang="ru-RU" sz="2600" i="1">
                        <a:solidFill>
                          <a:schemeClr val="tx1">
                            <a:lumMod val="75000"/>
                            <a:lumOff val="25000"/>
                          </a:schemeClr>
                        </a:solidFill>
                      </a:endParaRPr>
                    </a:p>
                  </a:txBody>
                  <a:tcPr marL="424057" marR="220510" marT="220510" marB="220510">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2600" i="1">
                          <a:solidFill>
                            <a:schemeClr val="tx1">
                              <a:lumMod val="75000"/>
                              <a:lumOff val="25000"/>
                            </a:schemeClr>
                          </a:solidFill>
                        </a:rPr>
                        <a:t>4</a:t>
                      </a:r>
                      <a:endParaRPr lang="ru-RU" sz="2600" i="1">
                        <a:solidFill>
                          <a:schemeClr val="tx1">
                            <a:lumMod val="75000"/>
                            <a:lumOff val="25000"/>
                          </a:schemeClr>
                        </a:solidFill>
                      </a:endParaRPr>
                    </a:p>
                  </a:txBody>
                  <a:tcPr marL="424057" marR="220510" marT="220510" marB="220510">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2600" i="1">
                          <a:solidFill>
                            <a:schemeClr val="tx1">
                              <a:lumMod val="75000"/>
                              <a:lumOff val="25000"/>
                            </a:schemeClr>
                          </a:solidFill>
                        </a:rPr>
                        <a:t>5</a:t>
                      </a:r>
                      <a:endParaRPr lang="ru-RU" sz="2600" i="1">
                        <a:solidFill>
                          <a:schemeClr val="tx1">
                            <a:lumMod val="75000"/>
                            <a:lumOff val="25000"/>
                          </a:schemeClr>
                        </a:solidFill>
                      </a:endParaRPr>
                    </a:p>
                  </a:txBody>
                  <a:tcPr marL="424057" marR="220510" marT="220510" marB="220510">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1841982847"/>
                  </a:ext>
                </a:extLst>
              </a:tr>
            </a:tbl>
          </a:graphicData>
        </a:graphic>
      </p:graphicFrame>
    </p:spTree>
    <p:extLst>
      <p:ext uri="{BB962C8B-B14F-4D97-AF65-F5344CB8AC3E}">
        <p14:creationId xmlns:p14="http://schemas.microsoft.com/office/powerpoint/2010/main" val="18704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E14F3D4-6EA9-222E-09F0-C70C5BD7B690}"/>
              </a:ext>
            </a:extLst>
          </p:cNvPr>
          <p:cNvSpPr>
            <a:spLocks noGrp="1"/>
          </p:cNvSpPr>
          <p:nvPr>
            <p:ph type="title"/>
          </p:nvPr>
        </p:nvSpPr>
        <p:spPr/>
        <p:txBody>
          <a:bodyPr/>
          <a:lstStyle/>
          <a:p>
            <a:r>
              <a:rPr lang="az-Cyrl-AZ"/>
              <a:t>Работа со строками</a:t>
            </a:r>
            <a:endParaRPr lang="ru-RU" dirty="0"/>
          </a:p>
        </p:txBody>
      </p:sp>
      <p:graphicFrame>
        <p:nvGraphicFramePr>
          <p:cNvPr id="5" name="Объект 2">
            <a:extLst>
              <a:ext uri="{FF2B5EF4-FFF2-40B4-BE49-F238E27FC236}">
                <a16:creationId xmlns:a16="http://schemas.microsoft.com/office/drawing/2014/main" id="{78E125AF-2276-EBBD-A76C-61EDAD567BA6}"/>
              </a:ext>
            </a:extLst>
          </p:cNvPr>
          <p:cNvGraphicFramePr>
            <a:graphicFrameLocks noGrp="1"/>
          </p:cNvGraphicFramePr>
          <p:nvPr>
            <p:ph idx="1"/>
            <p:extLst>
              <p:ext uri="{D42A27DB-BD31-4B8C-83A1-F6EECF244321}">
                <p14:modId xmlns:p14="http://schemas.microsoft.com/office/powerpoint/2010/main" val="3884733381"/>
              </p:ext>
            </p:extLst>
          </p:nvPr>
        </p:nvGraphicFramePr>
        <p:xfrm>
          <a:off x="571500" y="1611086"/>
          <a:ext cx="11049000" cy="4681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Прямоугольник 2">
            <a:extLst>
              <a:ext uri="{FF2B5EF4-FFF2-40B4-BE49-F238E27FC236}">
                <a16:creationId xmlns:a16="http://schemas.microsoft.com/office/drawing/2014/main" id="{61A1F9B9-ED19-8615-807D-8BB87B57BE93}"/>
              </a:ext>
            </a:extLst>
          </p:cNvPr>
          <p:cNvSpPr/>
          <p:nvPr/>
        </p:nvSpPr>
        <p:spPr>
          <a:xfrm>
            <a:off x="3485846" y="6325661"/>
            <a:ext cx="2152952" cy="367695"/>
          </a:xfrm>
          <a:custGeom>
            <a:avLst/>
            <a:gdLst>
              <a:gd name="connsiteX0" fmla="*/ 0 w 2152952"/>
              <a:gd name="connsiteY0" fmla="*/ 0 h 367695"/>
              <a:gd name="connsiteX1" fmla="*/ 559768 w 2152952"/>
              <a:gd name="connsiteY1" fmla="*/ 0 h 367695"/>
              <a:gd name="connsiteX2" fmla="*/ 1141065 w 2152952"/>
              <a:gd name="connsiteY2" fmla="*/ 0 h 367695"/>
              <a:gd name="connsiteX3" fmla="*/ 1636244 w 2152952"/>
              <a:gd name="connsiteY3" fmla="*/ 0 h 367695"/>
              <a:gd name="connsiteX4" fmla="*/ 2152952 w 2152952"/>
              <a:gd name="connsiteY4" fmla="*/ 0 h 367695"/>
              <a:gd name="connsiteX5" fmla="*/ 2152952 w 2152952"/>
              <a:gd name="connsiteY5" fmla="*/ 367695 h 367695"/>
              <a:gd name="connsiteX6" fmla="*/ 1614714 w 2152952"/>
              <a:gd name="connsiteY6" fmla="*/ 367695 h 367695"/>
              <a:gd name="connsiteX7" fmla="*/ 1033417 w 2152952"/>
              <a:gd name="connsiteY7" fmla="*/ 367695 h 367695"/>
              <a:gd name="connsiteX8" fmla="*/ 538238 w 2152952"/>
              <a:gd name="connsiteY8" fmla="*/ 367695 h 367695"/>
              <a:gd name="connsiteX9" fmla="*/ 0 w 2152952"/>
              <a:gd name="connsiteY9" fmla="*/ 367695 h 367695"/>
              <a:gd name="connsiteX10" fmla="*/ 0 w 2152952"/>
              <a:gd name="connsiteY10" fmla="*/ 0 h 36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2952" h="367695" fill="none" extrusionOk="0">
                <a:moveTo>
                  <a:pt x="0" y="0"/>
                </a:moveTo>
                <a:cubicBezTo>
                  <a:pt x="227079" y="-61654"/>
                  <a:pt x="414504" y="51836"/>
                  <a:pt x="559768" y="0"/>
                </a:cubicBezTo>
                <a:cubicBezTo>
                  <a:pt x="705032" y="-51836"/>
                  <a:pt x="907339" y="9329"/>
                  <a:pt x="1141065" y="0"/>
                </a:cubicBezTo>
                <a:cubicBezTo>
                  <a:pt x="1374791" y="-9329"/>
                  <a:pt x="1440792" y="12316"/>
                  <a:pt x="1636244" y="0"/>
                </a:cubicBezTo>
                <a:cubicBezTo>
                  <a:pt x="1831696" y="-12316"/>
                  <a:pt x="1990182" y="14941"/>
                  <a:pt x="2152952" y="0"/>
                </a:cubicBezTo>
                <a:cubicBezTo>
                  <a:pt x="2174903" y="114175"/>
                  <a:pt x="2129776" y="291213"/>
                  <a:pt x="2152952" y="367695"/>
                </a:cubicBezTo>
                <a:cubicBezTo>
                  <a:pt x="1946681" y="411102"/>
                  <a:pt x="1866274" y="331573"/>
                  <a:pt x="1614714" y="367695"/>
                </a:cubicBezTo>
                <a:cubicBezTo>
                  <a:pt x="1363154" y="403817"/>
                  <a:pt x="1319316" y="316698"/>
                  <a:pt x="1033417" y="367695"/>
                </a:cubicBezTo>
                <a:cubicBezTo>
                  <a:pt x="747518" y="418692"/>
                  <a:pt x="657574" y="342496"/>
                  <a:pt x="538238" y="367695"/>
                </a:cubicBezTo>
                <a:cubicBezTo>
                  <a:pt x="418902" y="392894"/>
                  <a:pt x="133364" y="326077"/>
                  <a:pt x="0" y="367695"/>
                </a:cubicBezTo>
                <a:cubicBezTo>
                  <a:pt x="-31013" y="188637"/>
                  <a:pt x="29141" y="97065"/>
                  <a:pt x="0" y="0"/>
                </a:cubicBezTo>
                <a:close/>
              </a:path>
              <a:path w="2152952" h="367695" stroke="0" extrusionOk="0">
                <a:moveTo>
                  <a:pt x="0" y="0"/>
                </a:moveTo>
                <a:cubicBezTo>
                  <a:pt x="194903" y="-29167"/>
                  <a:pt x="374586" y="48301"/>
                  <a:pt x="473649" y="0"/>
                </a:cubicBezTo>
                <a:cubicBezTo>
                  <a:pt x="572712" y="-48301"/>
                  <a:pt x="756559" y="3087"/>
                  <a:pt x="1033417" y="0"/>
                </a:cubicBezTo>
                <a:cubicBezTo>
                  <a:pt x="1310275" y="-3087"/>
                  <a:pt x="1328848" y="43126"/>
                  <a:pt x="1528596" y="0"/>
                </a:cubicBezTo>
                <a:cubicBezTo>
                  <a:pt x="1728344" y="-43126"/>
                  <a:pt x="2015736" y="398"/>
                  <a:pt x="2152952" y="0"/>
                </a:cubicBezTo>
                <a:cubicBezTo>
                  <a:pt x="2154478" y="94297"/>
                  <a:pt x="2150153" y="262749"/>
                  <a:pt x="2152952" y="367695"/>
                </a:cubicBezTo>
                <a:cubicBezTo>
                  <a:pt x="1886977" y="374896"/>
                  <a:pt x="1831700" y="338949"/>
                  <a:pt x="1614714" y="367695"/>
                </a:cubicBezTo>
                <a:cubicBezTo>
                  <a:pt x="1397728" y="396441"/>
                  <a:pt x="1300431" y="366139"/>
                  <a:pt x="1098006" y="367695"/>
                </a:cubicBezTo>
                <a:cubicBezTo>
                  <a:pt x="895581" y="369251"/>
                  <a:pt x="705114" y="361321"/>
                  <a:pt x="516708" y="367695"/>
                </a:cubicBezTo>
                <a:cubicBezTo>
                  <a:pt x="328302" y="374069"/>
                  <a:pt x="165910" y="366329"/>
                  <a:pt x="0" y="367695"/>
                </a:cubicBezTo>
                <a:cubicBezTo>
                  <a:pt x="-30947" y="218268"/>
                  <a:pt x="22129" y="142217"/>
                  <a:pt x="0" y="0"/>
                </a:cubicBezTo>
                <a:close/>
              </a:path>
            </a:pathLst>
          </a:custGeom>
          <a:solidFill>
            <a:srgbClr val="00B0F0"/>
          </a:solidFill>
          <a:ln>
            <a:extLst>
              <a:ext uri="{C807C97D-BFC1-408E-A445-0C87EB9F89A2}">
                <ask:lineSketchStyleProps xmlns:ask="http://schemas.microsoft.com/office/drawing/2018/sketchyshapes" sd="25469283">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b="1" dirty="0"/>
              <a:t>БОЛЕЕ </a:t>
            </a:r>
            <a:r>
              <a:rPr lang="az-Cyrl-AZ" b="1" dirty="0">
                <a:solidFill>
                  <a:srgbClr val="0070C0"/>
                </a:solidFill>
                <a:hlinkClick r:id="rId7" action="ppaction://hlinksldjump">
                  <a:extLst>
                    <a:ext uri="{A12FA001-AC4F-418D-AE19-62706E023703}">
                      <ahyp:hlinkClr xmlns:ahyp="http://schemas.microsoft.com/office/drawing/2018/hyperlinkcolor" val="tx"/>
                    </a:ext>
                  </a:extLst>
                </a:hlinkClick>
              </a:rPr>
              <a:t>ПОДРОБНО</a:t>
            </a:r>
            <a:endParaRPr lang="ru-RU" b="1" dirty="0">
              <a:solidFill>
                <a:srgbClr val="0070C0"/>
              </a:solidFill>
            </a:endParaRPr>
          </a:p>
        </p:txBody>
      </p:sp>
      <p:sp>
        <p:nvSpPr>
          <p:cNvPr id="4" name="Прямоугольник 3">
            <a:extLst>
              <a:ext uri="{FF2B5EF4-FFF2-40B4-BE49-F238E27FC236}">
                <a16:creationId xmlns:a16="http://schemas.microsoft.com/office/drawing/2014/main" id="{97A2FC50-A87A-4709-5129-C0F2EB811637}"/>
              </a:ext>
            </a:extLst>
          </p:cNvPr>
          <p:cNvSpPr/>
          <p:nvPr/>
        </p:nvSpPr>
        <p:spPr>
          <a:xfrm>
            <a:off x="6565303" y="6325661"/>
            <a:ext cx="2152952" cy="367695"/>
          </a:xfrm>
          <a:custGeom>
            <a:avLst/>
            <a:gdLst>
              <a:gd name="connsiteX0" fmla="*/ 0 w 2152952"/>
              <a:gd name="connsiteY0" fmla="*/ 0 h 367695"/>
              <a:gd name="connsiteX1" fmla="*/ 559768 w 2152952"/>
              <a:gd name="connsiteY1" fmla="*/ 0 h 367695"/>
              <a:gd name="connsiteX2" fmla="*/ 1141065 w 2152952"/>
              <a:gd name="connsiteY2" fmla="*/ 0 h 367695"/>
              <a:gd name="connsiteX3" fmla="*/ 1636244 w 2152952"/>
              <a:gd name="connsiteY3" fmla="*/ 0 h 367695"/>
              <a:gd name="connsiteX4" fmla="*/ 2152952 w 2152952"/>
              <a:gd name="connsiteY4" fmla="*/ 0 h 367695"/>
              <a:gd name="connsiteX5" fmla="*/ 2152952 w 2152952"/>
              <a:gd name="connsiteY5" fmla="*/ 367695 h 367695"/>
              <a:gd name="connsiteX6" fmla="*/ 1614714 w 2152952"/>
              <a:gd name="connsiteY6" fmla="*/ 367695 h 367695"/>
              <a:gd name="connsiteX7" fmla="*/ 1033417 w 2152952"/>
              <a:gd name="connsiteY7" fmla="*/ 367695 h 367695"/>
              <a:gd name="connsiteX8" fmla="*/ 538238 w 2152952"/>
              <a:gd name="connsiteY8" fmla="*/ 367695 h 367695"/>
              <a:gd name="connsiteX9" fmla="*/ 0 w 2152952"/>
              <a:gd name="connsiteY9" fmla="*/ 367695 h 367695"/>
              <a:gd name="connsiteX10" fmla="*/ 0 w 2152952"/>
              <a:gd name="connsiteY10" fmla="*/ 0 h 36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2952" h="367695" fill="none" extrusionOk="0">
                <a:moveTo>
                  <a:pt x="0" y="0"/>
                </a:moveTo>
                <a:cubicBezTo>
                  <a:pt x="227079" y="-61654"/>
                  <a:pt x="414504" y="51836"/>
                  <a:pt x="559768" y="0"/>
                </a:cubicBezTo>
                <a:cubicBezTo>
                  <a:pt x="705032" y="-51836"/>
                  <a:pt x="907339" y="9329"/>
                  <a:pt x="1141065" y="0"/>
                </a:cubicBezTo>
                <a:cubicBezTo>
                  <a:pt x="1374791" y="-9329"/>
                  <a:pt x="1440792" y="12316"/>
                  <a:pt x="1636244" y="0"/>
                </a:cubicBezTo>
                <a:cubicBezTo>
                  <a:pt x="1831696" y="-12316"/>
                  <a:pt x="1990182" y="14941"/>
                  <a:pt x="2152952" y="0"/>
                </a:cubicBezTo>
                <a:cubicBezTo>
                  <a:pt x="2174903" y="114175"/>
                  <a:pt x="2129776" y="291213"/>
                  <a:pt x="2152952" y="367695"/>
                </a:cubicBezTo>
                <a:cubicBezTo>
                  <a:pt x="1946681" y="411102"/>
                  <a:pt x="1866274" y="331573"/>
                  <a:pt x="1614714" y="367695"/>
                </a:cubicBezTo>
                <a:cubicBezTo>
                  <a:pt x="1363154" y="403817"/>
                  <a:pt x="1319316" y="316698"/>
                  <a:pt x="1033417" y="367695"/>
                </a:cubicBezTo>
                <a:cubicBezTo>
                  <a:pt x="747518" y="418692"/>
                  <a:pt x="657574" y="342496"/>
                  <a:pt x="538238" y="367695"/>
                </a:cubicBezTo>
                <a:cubicBezTo>
                  <a:pt x="418902" y="392894"/>
                  <a:pt x="133364" y="326077"/>
                  <a:pt x="0" y="367695"/>
                </a:cubicBezTo>
                <a:cubicBezTo>
                  <a:pt x="-31013" y="188637"/>
                  <a:pt x="29141" y="97065"/>
                  <a:pt x="0" y="0"/>
                </a:cubicBezTo>
                <a:close/>
              </a:path>
              <a:path w="2152952" h="367695" stroke="0" extrusionOk="0">
                <a:moveTo>
                  <a:pt x="0" y="0"/>
                </a:moveTo>
                <a:cubicBezTo>
                  <a:pt x="194903" y="-29167"/>
                  <a:pt x="374586" y="48301"/>
                  <a:pt x="473649" y="0"/>
                </a:cubicBezTo>
                <a:cubicBezTo>
                  <a:pt x="572712" y="-48301"/>
                  <a:pt x="756559" y="3087"/>
                  <a:pt x="1033417" y="0"/>
                </a:cubicBezTo>
                <a:cubicBezTo>
                  <a:pt x="1310275" y="-3087"/>
                  <a:pt x="1328848" y="43126"/>
                  <a:pt x="1528596" y="0"/>
                </a:cubicBezTo>
                <a:cubicBezTo>
                  <a:pt x="1728344" y="-43126"/>
                  <a:pt x="2015736" y="398"/>
                  <a:pt x="2152952" y="0"/>
                </a:cubicBezTo>
                <a:cubicBezTo>
                  <a:pt x="2154478" y="94297"/>
                  <a:pt x="2150153" y="262749"/>
                  <a:pt x="2152952" y="367695"/>
                </a:cubicBezTo>
                <a:cubicBezTo>
                  <a:pt x="1886977" y="374896"/>
                  <a:pt x="1831700" y="338949"/>
                  <a:pt x="1614714" y="367695"/>
                </a:cubicBezTo>
                <a:cubicBezTo>
                  <a:pt x="1397728" y="396441"/>
                  <a:pt x="1300431" y="366139"/>
                  <a:pt x="1098006" y="367695"/>
                </a:cubicBezTo>
                <a:cubicBezTo>
                  <a:pt x="895581" y="369251"/>
                  <a:pt x="705114" y="361321"/>
                  <a:pt x="516708" y="367695"/>
                </a:cubicBezTo>
                <a:cubicBezTo>
                  <a:pt x="328302" y="374069"/>
                  <a:pt x="165910" y="366329"/>
                  <a:pt x="0" y="367695"/>
                </a:cubicBezTo>
                <a:cubicBezTo>
                  <a:pt x="-30947" y="218268"/>
                  <a:pt x="22129" y="142217"/>
                  <a:pt x="0" y="0"/>
                </a:cubicBezTo>
                <a:close/>
              </a:path>
            </a:pathLst>
          </a:custGeom>
          <a:solidFill>
            <a:srgbClr val="00B0F0"/>
          </a:solidFill>
          <a:ln>
            <a:extLst>
              <a:ext uri="{C807C97D-BFC1-408E-A445-0C87EB9F89A2}">
                <ask:lineSketchStyleProps xmlns:ask="http://schemas.microsoft.com/office/drawing/2018/sketchyshapes" sd="25469283">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b="1" dirty="0"/>
              <a:t>БОЛЕЕ </a:t>
            </a:r>
            <a:r>
              <a:rPr lang="az-Cyrl-AZ" b="1" dirty="0">
                <a:solidFill>
                  <a:srgbClr val="0070C0"/>
                </a:solidFill>
                <a:hlinkClick r:id="rId8" action="ppaction://hlinksldjump">
                  <a:extLst>
                    <a:ext uri="{A12FA001-AC4F-418D-AE19-62706E023703}">
                      <ahyp:hlinkClr xmlns:ahyp="http://schemas.microsoft.com/office/drawing/2018/hyperlinkcolor" val="tx"/>
                    </a:ext>
                  </a:extLst>
                </a:hlinkClick>
              </a:rPr>
              <a:t>ПОДРОБНО</a:t>
            </a:r>
            <a:endParaRPr lang="ru-RU" b="1" dirty="0">
              <a:solidFill>
                <a:srgbClr val="0070C0"/>
              </a:solidFill>
            </a:endParaRPr>
          </a:p>
        </p:txBody>
      </p:sp>
      <p:sp>
        <p:nvSpPr>
          <p:cNvPr id="6" name="Прямоугольник 5">
            <a:extLst>
              <a:ext uri="{FF2B5EF4-FFF2-40B4-BE49-F238E27FC236}">
                <a16:creationId xmlns:a16="http://schemas.microsoft.com/office/drawing/2014/main" id="{361556AD-C51B-675A-7160-12147D66C1E1}"/>
              </a:ext>
            </a:extLst>
          </p:cNvPr>
          <p:cNvSpPr/>
          <p:nvPr/>
        </p:nvSpPr>
        <p:spPr>
          <a:xfrm>
            <a:off x="6881283" y="240769"/>
            <a:ext cx="4605867" cy="4108679"/>
          </a:xfrm>
          <a:custGeom>
            <a:avLst/>
            <a:gdLst>
              <a:gd name="connsiteX0" fmla="*/ 0 w 4605867"/>
              <a:gd name="connsiteY0" fmla="*/ 0 h 4108679"/>
              <a:gd name="connsiteX1" fmla="*/ 529675 w 4605867"/>
              <a:gd name="connsiteY1" fmla="*/ 0 h 4108679"/>
              <a:gd name="connsiteX2" fmla="*/ 1197525 w 4605867"/>
              <a:gd name="connsiteY2" fmla="*/ 0 h 4108679"/>
              <a:gd name="connsiteX3" fmla="*/ 1819317 w 4605867"/>
              <a:gd name="connsiteY3" fmla="*/ 0 h 4108679"/>
              <a:gd name="connsiteX4" fmla="*/ 2395051 w 4605867"/>
              <a:gd name="connsiteY4" fmla="*/ 0 h 4108679"/>
              <a:gd name="connsiteX5" fmla="*/ 2878667 w 4605867"/>
              <a:gd name="connsiteY5" fmla="*/ 0 h 4108679"/>
              <a:gd name="connsiteX6" fmla="*/ 3316224 w 4605867"/>
              <a:gd name="connsiteY6" fmla="*/ 0 h 4108679"/>
              <a:gd name="connsiteX7" fmla="*/ 3891958 w 4605867"/>
              <a:gd name="connsiteY7" fmla="*/ 0 h 4108679"/>
              <a:gd name="connsiteX8" fmla="*/ 4605867 w 4605867"/>
              <a:gd name="connsiteY8" fmla="*/ 0 h 4108679"/>
              <a:gd name="connsiteX9" fmla="*/ 4605867 w 4605867"/>
              <a:gd name="connsiteY9" fmla="*/ 669128 h 4108679"/>
              <a:gd name="connsiteX10" fmla="*/ 4605867 w 4605867"/>
              <a:gd name="connsiteY10" fmla="*/ 1256082 h 4108679"/>
              <a:gd name="connsiteX11" fmla="*/ 4605867 w 4605867"/>
              <a:gd name="connsiteY11" fmla="*/ 1760862 h 4108679"/>
              <a:gd name="connsiteX12" fmla="*/ 4605867 w 4605867"/>
              <a:gd name="connsiteY12" fmla="*/ 2306730 h 4108679"/>
              <a:gd name="connsiteX13" fmla="*/ 4605867 w 4605867"/>
              <a:gd name="connsiteY13" fmla="*/ 2770424 h 4108679"/>
              <a:gd name="connsiteX14" fmla="*/ 4605867 w 4605867"/>
              <a:gd name="connsiteY14" fmla="*/ 3275204 h 4108679"/>
              <a:gd name="connsiteX15" fmla="*/ 4605867 w 4605867"/>
              <a:gd name="connsiteY15" fmla="*/ 4108679 h 4108679"/>
              <a:gd name="connsiteX16" fmla="*/ 3984075 w 4605867"/>
              <a:gd name="connsiteY16" fmla="*/ 4108679 h 4108679"/>
              <a:gd name="connsiteX17" fmla="*/ 3546518 w 4605867"/>
              <a:gd name="connsiteY17" fmla="*/ 4108679 h 4108679"/>
              <a:gd name="connsiteX18" fmla="*/ 2878667 w 4605867"/>
              <a:gd name="connsiteY18" fmla="*/ 4108679 h 4108679"/>
              <a:gd name="connsiteX19" fmla="*/ 2348992 w 4605867"/>
              <a:gd name="connsiteY19" fmla="*/ 4108679 h 4108679"/>
              <a:gd name="connsiteX20" fmla="*/ 1681141 w 4605867"/>
              <a:gd name="connsiteY20" fmla="*/ 4108679 h 4108679"/>
              <a:gd name="connsiteX21" fmla="*/ 1059349 w 4605867"/>
              <a:gd name="connsiteY21" fmla="*/ 4108679 h 4108679"/>
              <a:gd name="connsiteX22" fmla="*/ 575733 w 4605867"/>
              <a:gd name="connsiteY22" fmla="*/ 4108679 h 4108679"/>
              <a:gd name="connsiteX23" fmla="*/ 0 w 4605867"/>
              <a:gd name="connsiteY23" fmla="*/ 4108679 h 4108679"/>
              <a:gd name="connsiteX24" fmla="*/ 0 w 4605867"/>
              <a:gd name="connsiteY24" fmla="*/ 3562812 h 4108679"/>
              <a:gd name="connsiteX25" fmla="*/ 0 w 4605867"/>
              <a:gd name="connsiteY25" fmla="*/ 3016944 h 4108679"/>
              <a:gd name="connsiteX26" fmla="*/ 0 w 4605867"/>
              <a:gd name="connsiteY26" fmla="*/ 2553251 h 4108679"/>
              <a:gd name="connsiteX27" fmla="*/ 0 w 4605867"/>
              <a:gd name="connsiteY27" fmla="*/ 1925210 h 4108679"/>
              <a:gd name="connsiteX28" fmla="*/ 0 w 4605867"/>
              <a:gd name="connsiteY28" fmla="*/ 1338255 h 4108679"/>
              <a:gd name="connsiteX29" fmla="*/ 0 w 4605867"/>
              <a:gd name="connsiteY29" fmla="*/ 669128 h 4108679"/>
              <a:gd name="connsiteX30" fmla="*/ 0 w 4605867"/>
              <a:gd name="connsiteY30" fmla="*/ 0 h 41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05867" h="4108679" fill="none" extrusionOk="0">
                <a:moveTo>
                  <a:pt x="0" y="0"/>
                </a:moveTo>
                <a:cubicBezTo>
                  <a:pt x="204881" y="-34763"/>
                  <a:pt x="374964" y="45091"/>
                  <a:pt x="529675" y="0"/>
                </a:cubicBezTo>
                <a:cubicBezTo>
                  <a:pt x="684387" y="-45091"/>
                  <a:pt x="1046518" y="12836"/>
                  <a:pt x="1197525" y="0"/>
                </a:cubicBezTo>
                <a:cubicBezTo>
                  <a:pt x="1348532" y="-12836"/>
                  <a:pt x="1577342" y="4599"/>
                  <a:pt x="1819317" y="0"/>
                </a:cubicBezTo>
                <a:cubicBezTo>
                  <a:pt x="2061292" y="-4599"/>
                  <a:pt x="2255044" y="26533"/>
                  <a:pt x="2395051" y="0"/>
                </a:cubicBezTo>
                <a:cubicBezTo>
                  <a:pt x="2535058" y="-26533"/>
                  <a:pt x="2697024" y="53089"/>
                  <a:pt x="2878667" y="0"/>
                </a:cubicBezTo>
                <a:cubicBezTo>
                  <a:pt x="3060310" y="-53089"/>
                  <a:pt x="3118776" y="16849"/>
                  <a:pt x="3316224" y="0"/>
                </a:cubicBezTo>
                <a:cubicBezTo>
                  <a:pt x="3513672" y="-16849"/>
                  <a:pt x="3696679" y="7599"/>
                  <a:pt x="3891958" y="0"/>
                </a:cubicBezTo>
                <a:cubicBezTo>
                  <a:pt x="4087237" y="-7599"/>
                  <a:pt x="4300110" y="11447"/>
                  <a:pt x="4605867" y="0"/>
                </a:cubicBezTo>
                <a:cubicBezTo>
                  <a:pt x="4617593" y="214528"/>
                  <a:pt x="4553432" y="468695"/>
                  <a:pt x="4605867" y="669128"/>
                </a:cubicBezTo>
                <a:cubicBezTo>
                  <a:pt x="4658302" y="869561"/>
                  <a:pt x="4595168" y="971382"/>
                  <a:pt x="4605867" y="1256082"/>
                </a:cubicBezTo>
                <a:cubicBezTo>
                  <a:pt x="4616566" y="1540782"/>
                  <a:pt x="4557065" y="1637629"/>
                  <a:pt x="4605867" y="1760862"/>
                </a:cubicBezTo>
                <a:cubicBezTo>
                  <a:pt x="4654669" y="1884095"/>
                  <a:pt x="4568026" y="2148672"/>
                  <a:pt x="4605867" y="2306730"/>
                </a:cubicBezTo>
                <a:cubicBezTo>
                  <a:pt x="4643708" y="2464788"/>
                  <a:pt x="4559503" y="2676064"/>
                  <a:pt x="4605867" y="2770424"/>
                </a:cubicBezTo>
                <a:cubicBezTo>
                  <a:pt x="4652231" y="2864784"/>
                  <a:pt x="4576787" y="3141334"/>
                  <a:pt x="4605867" y="3275204"/>
                </a:cubicBezTo>
                <a:cubicBezTo>
                  <a:pt x="4634947" y="3409074"/>
                  <a:pt x="4510576" y="3791698"/>
                  <a:pt x="4605867" y="4108679"/>
                </a:cubicBezTo>
                <a:cubicBezTo>
                  <a:pt x="4432302" y="4140616"/>
                  <a:pt x="4283996" y="4073994"/>
                  <a:pt x="3984075" y="4108679"/>
                </a:cubicBezTo>
                <a:cubicBezTo>
                  <a:pt x="3684154" y="4143364"/>
                  <a:pt x="3643614" y="4090409"/>
                  <a:pt x="3546518" y="4108679"/>
                </a:cubicBezTo>
                <a:cubicBezTo>
                  <a:pt x="3449422" y="4126949"/>
                  <a:pt x="3146388" y="4076493"/>
                  <a:pt x="2878667" y="4108679"/>
                </a:cubicBezTo>
                <a:cubicBezTo>
                  <a:pt x="2610946" y="4140865"/>
                  <a:pt x="2500797" y="4050816"/>
                  <a:pt x="2348992" y="4108679"/>
                </a:cubicBezTo>
                <a:cubicBezTo>
                  <a:pt x="2197187" y="4166542"/>
                  <a:pt x="1890240" y="4086641"/>
                  <a:pt x="1681141" y="4108679"/>
                </a:cubicBezTo>
                <a:cubicBezTo>
                  <a:pt x="1472042" y="4130717"/>
                  <a:pt x="1230621" y="4101999"/>
                  <a:pt x="1059349" y="4108679"/>
                </a:cubicBezTo>
                <a:cubicBezTo>
                  <a:pt x="888077" y="4115359"/>
                  <a:pt x="802601" y="4094443"/>
                  <a:pt x="575733" y="4108679"/>
                </a:cubicBezTo>
                <a:cubicBezTo>
                  <a:pt x="348865" y="4122915"/>
                  <a:pt x="213176" y="4087605"/>
                  <a:pt x="0" y="4108679"/>
                </a:cubicBezTo>
                <a:cubicBezTo>
                  <a:pt x="-64798" y="3947703"/>
                  <a:pt x="19582" y="3731150"/>
                  <a:pt x="0" y="3562812"/>
                </a:cubicBezTo>
                <a:cubicBezTo>
                  <a:pt x="-19582" y="3394474"/>
                  <a:pt x="9271" y="3170018"/>
                  <a:pt x="0" y="3016944"/>
                </a:cubicBezTo>
                <a:cubicBezTo>
                  <a:pt x="-9271" y="2863870"/>
                  <a:pt x="43133" y="2733064"/>
                  <a:pt x="0" y="2553251"/>
                </a:cubicBezTo>
                <a:cubicBezTo>
                  <a:pt x="-43133" y="2373438"/>
                  <a:pt x="50006" y="2110051"/>
                  <a:pt x="0" y="1925210"/>
                </a:cubicBezTo>
                <a:cubicBezTo>
                  <a:pt x="-50006" y="1740369"/>
                  <a:pt x="38431" y="1481939"/>
                  <a:pt x="0" y="1338255"/>
                </a:cubicBezTo>
                <a:cubicBezTo>
                  <a:pt x="-38431" y="1194571"/>
                  <a:pt x="72358" y="995841"/>
                  <a:pt x="0" y="669128"/>
                </a:cubicBezTo>
                <a:cubicBezTo>
                  <a:pt x="-72358" y="342415"/>
                  <a:pt x="73812" y="301807"/>
                  <a:pt x="0" y="0"/>
                </a:cubicBezTo>
                <a:close/>
              </a:path>
              <a:path w="4605867" h="4108679" stroke="0" extrusionOk="0">
                <a:moveTo>
                  <a:pt x="0" y="0"/>
                </a:moveTo>
                <a:cubicBezTo>
                  <a:pt x="210355" y="-2521"/>
                  <a:pt x="400710" y="18149"/>
                  <a:pt x="621792" y="0"/>
                </a:cubicBezTo>
                <a:cubicBezTo>
                  <a:pt x="842874" y="-18149"/>
                  <a:pt x="863822" y="13311"/>
                  <a:pt x="1105408" y="0"/>
                </a:cubicBezTo>
                <a:cubicBezTo>
                  <a:pt x="1346994" y="-13311"/>
                  <a:pt x="1487374" y="15391"/>
                  <a:pt x="1635083" y="0"/>
                </a:cubicBezTo>
                <a:cubicBezTo>
                  <a:pt x="1782792" y="-15391"/>
                  <a:pt x="1987468" y="1444"/>
                  <a:pt x="2118699" y="0"/>
                </a:cubicBezTo>
                <a:cubicBezTo>
                  <a:pt x="2249930" y="-1444"/>
                  <a:pt x="2445235" y="15313"/>
                  <a:pt x="2556256" y="0"/>
                </a:cubicBezTo>
                <a:cubicBezTo>
                  <a:pt x="2667277" y="-15313"/>
                  <a:pt x="2885114" y="8129"/>
                  <a:pt x="3085931" y="0"/>
                </a:cubicBezTo>
                <a:cubicBezTo>
                  <a:pt x="3286749" y="-8129"/>
                  <a:pt x="3463499" y="28210"/>
                  <a:pt x="3569547" y="0"/>
                </a:cubicBezTo>
                <a:cubicBezTo>
                  <a:pt x="3675595" y="-28210"/>
                  <a:pt x="3869486" y="25556"/>
                  <a:pt x="4007104" y="0"/>
                </a:cubicBezTo>
                <a:cubicBezTo>
                  <a:pt x="4144722" y="-25556"/>
                  <a:pt x="4370217" y="35314"/>
                  <a:pt x="4605867" y="0"/>
                </a:cubicBezTo>
                <a:cubicBezTo>
                  <a:pt x="4642212" y="221105"/>
                  <a:pt x="4583391" y="237813"/>
                  <a:pt x="4605867" y="463694"/>
                </a:cubicBezTo>
                <a:cubicBezTo>
                  <a:pt x="4628343" y="689575"/>
                  <a:pt x="4595709" y="846845"/>
                  <a:pt x="4605867" y="1132821"/>
                </a:cubicBezTo>
                <a:cubicBezTo>
                  <a:pt x="4616025" y="1418797"/>
                  <a:pt x="4562749" y="1461899"/>
                  <a:pt x="4605867" y="1596515"/>
                </a:cubicBezTo>
                <a:cubicBezTo>
                  <a:pt x="4648985" y="1731131"/>
                  <a:pt x="4565171" y="1843423"/>
                  <a:pt x="4605867" y="2060209"/>
                </a:cubicBezTo>
                <a:cubicBezTo>
                  <a:pt x="4646563" y="2276995"/>
                  <a:pt x="4548389" y="2528143"/>
                  <a:pt x="4605867" y="2688250"/>
                </a:cubicBezTo>
                <a:cubicBezTo>
                  <a:pt x="4663345" y="2848357"/>
                  <a:pt x="4574009" y="3076953"/>
                  <a:pt x="4605867" y="3275204"/>
                </a:cubicBezTo>
                <a:cubicBezTo>
                  <a:pt x="4637725" y="3473455"/>
                  <a:pt x="4561477" y="3895705"/>
                  <a:pt x="4605867" y="4108679"/>
                </a:cubicBezTo>
                <a:cubicBezTo>
                  <a:pt x="4464795" y="4133809"/>
                  <a:pt x="4241192" y="4068777"/>
                  <a:pt x="4076192" y="4108679"/>
                </a:cubicBezTo>
                <a:cubicBezTo>
                  <a:pt x="3911192" y="4148581"/>
                  <a:pt x="3730675" y="4031171"/>
                  <a:pt x="3408342" y="4108679"/>
                </a:cubicBezTo>
                <a:cubicBezTo>
                  <a:pt x="3086009" y="4186187"/>
                  <a:pt x="3163669" y="4103022"/>
                  <a:pt x="2924726" y="4108679"/>
                </a:cubicBezTo>
                <a:cubicBezTo>
                  <a:pt x="2685783" y="4114336"/>
                  <a:pt x="2631695" y="4102230"/>
                  <a:pt x="2441110" y="4108679"/>
                </a:cubicBezTo>
                <a:cubicBezTo>
                  <a:pt x="2250525" y="4115128"/>
                  <a:pt x="2130172" y="4092512"/>
                  <a:pt x="2003552" y="4108679"/>
                </a:cubicBezTo>
                <a:cubicBezTo>
                  <a:pt x="1876932" y="4124846"/>
                  <a:pt x="1648482" y="4036443"/>
                  <a:pt x="1381760" y="4108679"/>
                </a:cubicBezTo>
                <a:cubicBezTo>
                  <a:pt x="1115038" y="4180915"/>
                  <a:pt x="1057710" y="4088387"/>
                  <a:pt x="898144" y="4108679"/>
                </a:cubicBezTo>
                <a:cubicBezTo>
                  <a:pt x="738578" y="4128971"/>
                  <a:pt x="208937" y="4077934"/>
                  <a:pt x="0" y="4108679"/>
                </a:cubicBezTo>
                <a:cubicBezTo>
                  <a:pt x="-22656" y="3921462"/>
                  <a:pt x="74870" y="3641978"/>
                  <a:pt x="0" y="3480638"/>
                </a:cubicBezTo>
                <a:cubicBezTo>
                  <a:pt x="-74870" y="3319298"/>
                  <a:pt x="9638" y="2997976"/>
                  <a:pt x="0" y="2852597"/>
                </a:cubicBezTo>
                <a:cubicBezTo>
                  <a:pt x="-9638" y="2707218"/>
                  <a:pt x="59975" y="2410500"/>
                  <a:pt x="0" y="2224556"/>
                </a:cubicBezTo>
                <a:cubicBezTo>
                  <a:pt x="-59975" y="2038612"/>
                  <a:pt x="24008" y="1894211"/>
                  <a:pt x="0" y="1760862"/>
                </a:cubicBezTo>
                <a:cubicBezTo>
                  <a:pt x="-24008" y="1627513"/>
                  <a:pt x="44060" y="1497684"/>
                  <a:pt x="0" y="1256082"/>
                </a:cubicBezTo>
                <a:cubicBezTo>
                  <a:pt x="-44060" y="1014480"/>
                  <a:pt x="39435" y="744931"/>
                  <a:pt x="0" y="586954"/>
                </a:cubicBezTo>
                <a:cubicBezTo>
                  <a:pt x="-39435" y="428977"/>
                  <a:pt x="46947" y="219823"/>
                  <a:pt x="0" y="0"/>
                </a:cubicBezTo>
                <a:close/>
              </a:path>
            </a:pathLst>
          </a:custGeom>
          <a:ln>
            <a:extLst>
              <a:ext uri="{C807C97D-BFC1-408E-A445-0C87EB9F89A2}">
                <ask:lineSketchStyleProps xmlns:ask="http://schemas.microsoft.com/office/drawing/2018/sketchyshapes" sd="2696869538">
                  <a:prstGeom prst="rect">
                    <a:avLst/>
                  </a:prstGeom>
                  <ask:type>
                    <ask:lineSketchScribble/>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just"/>
            <a:r>
              <a:rPr lang="az-Cyrl-AZ" i="1" dirty="0"/>
              <a:t>При работе со строками можно не только указывать единичный индекс элемента, но и создавать «срезы». </a:t>
            </a:r>
          </a:p>
          <a:p>
            <a:pPr algn="just"/>
            <a:endParaRPr lang="az-Cyrl-AZ" dirty="0"/>
          </a:p>
          <a:p>
            <a:pPr algn="just"/>
            <a:r>
              <a:rPr lang="az-Cyrl-AZ" b="1" dirty="0"/>
              <a:t>Например:  </a:t>
            </a:r>
            <a:r>
              <a:rPr lang="en-US" dirty="0"/>
              <a:t>str_0 = “Hello World”</a:t>
            </a:r>
          </a:p>
          <a:p>
            <a:pPr algn="just"/>
            <a:r>
              <a:rPr lang="en-US" dirty="0"/>
              <a:t>str_1 = str_0[:</a:t>
            </a:r>
            <a:r>
              <a:rPr lang="az-Cyrl-AZ" dirty="0"/>
              <a:t>5</a:t>
            </a:r>
            <a:r>
              <a:rPr lang="en-US" dirty="0"/>
              <a:t>]  </a:t>
            </a:r>
            <a:r>
              <a:rPr lang="en-US" dirty="0">
                <a:sym typeface="Wingdings" panose="05000000000000000000" pitchFamily="2" charset="2"/>
              </a:rPr>
              <a:t> str_1 == “Hello”</a:t>
            </a:r>
          </a:p>
          <a:p>
            <a:pPr algn="just"/>
            <a:r>
              <a:rPr lang="en-US" dirty="0">
                <a:sym typeface="Wingdings" panose="05000000000000000000" pitchFamily="2" charset="2"/>
              </a:rPr>
              <a:t>str_2 = </a:t>
            </a:r>
            <a:r>
              <a:rPr lang="en-US" dirty="0"/>
              <a:t>str_0</a:t>
            </a:r>
            <a:r>
              <a:rPr lang="en-US" dirty="0">
                <a:sym typeface="Wingdings" panose="05000000000000000000" pitchFamily="2" charset="2"/>
              </a:rPr>
              <a:t>[6:1</a:t>
            </a:r>
            <a:r>
              <a:rPr lang="az-Cyrl-AZ" dirty="0">
                <a:sym typeface="Wingdings" panose="05000000000000000000" pitchFamily="2" charset="2"/>
              </a:rPr>
              <a:t>1</a:t>
            </a:r>
            <a:r>
              <a:rPr lang="en-US" dirty="0">
                <a:sym typeface="Wingdings" panose="05000000000000000000" pitchFamily="2" charset="2"/>
              </a:rPr>
              <a:t>]  str_2 == “World”</a:t>
            </a:r>
            <a:endParaRPr lang="az-Cyrl-AZ" dirty="0">
              <a:sym typeface="Wingdings" panose="05000000000000000000" pitchFamily="2" charset="2"/>
            </a:endParaRPr>
          </a:p>
          <a:p>
            <a:pPr algn="just"/>
            <a:endParaRPr lang="ru-RU" dirty="0"/>
          </a:p>
          <a:p>
            <a:pPr algn="just"/>
            <a:r>
              <a:rPr lang="ru-RU" dirty="0"/>
              <a:t>Также мы можем указывать отрицательный индекс элемента, но тогда «счёт» пойдёт с конца:</a:t>
            </a:r>
            <a:endParaRPr lang="en-US" dirty="0"/>
          </a:p>
          <a:p>
            <a:pPr algn="just"/>
            <a:endParaRPr lang="ru-RU" dirty="0"/>
          </a:p>
          <a:p>
            <a:pPr algn="just"/>
            <a:r>
              <a:rPr lang="en-US" dirty="0"/>
              <a:t>str_3 = str_0[-1] </a:t>
            </a:r>
            <a:r>
              <a:rPr lang="en-US" dirty="0">
                <a:sym typeface="Wingdings" panose="05000000000000000000" pitchFamily="2" charset="2"/>
              </a:rPr>
              <a:t> str_3 == “d”</a:t>
            </a:r>
          </a:p>
          <a:p>
            <a:pPr algn="just"/>
            <a:r>
              <a:rPr lang="en-US" dirty="0">
                <a:sym typeface="Wingdings" panose="05000000000000000000" pitchFamily="2" charset="2"/>
              </a:rPr>
              <a:t>str_4 = str_0[-5:-1]  str_4 == “</a:t>
            </a:r>
            <a:r>
              <a:rPr lang="en-US" dirty="0" err="1">
                <a:sym typeface="Wingdings" panose="05000000000000000000" pitchFamily="2" charset="2"/>
              </a:rPr>
              <a:t>worl</a:t>
            </a:r>
            <a:r>
              <a:rPr lang="en-US" dirty="0">
                <a:sym typeface="Wingdings" panose="05000000000000000000" pitchFamily="2" charset="2"/>
              </a:rPr>
              <a:t>”</a:t>
            </a:r>
            <a:endParaRPr lang="ru-RU" dirty="0"/>
          </a:p>
        </p:txBody>
      </p:sp>
    </p:spTree>
    <p:extLst>
      <p:ext uri="{BB962C8B-B14F-4D97-AF65-F5344CB8AC3E}">
        <p14:creationId xmlns:p14="http://schemas.microsoft.com/office/powerpoint/2010/main" val="4138908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EBC0FE18-ECD8-4C13-3BC8-4A4103F0F3A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Работа со строками</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Рисунок 6">
            <a:extLst>
              <a:ext uri="{FF2B5EF4-FFF2-40B4-BE49-F238E27FC236}">
                <a16:creationId xmlns:a16="http://schemas.microsoft.com/office/drawing/2014/main" id="{F95A9D4C-BD8B-21F2-B733-9BB96C9D75C9}"/>
              </a:ext>
            </a:extLst>
          </p:cNvPr>
          <p:cNvPicPr>
            <a:picLocks noChangeAspect="1"/>
          </p:cNvPicPr>
          <p:nvPr/>
        </p:nvPicPr>
        <p:blipFill>
          <a:blip r:embed="rId2"/>
          <a:stretch>
            <a:fillRect/>
          </a:stretch>
        </p:blipFill>
        <p:spPr>
          <a:xfrm>
            <a:off x="7250401" y="2686158"/>
            <a:ext cx="3887636" cy="3605784"/>
          </a:xfrm>
          <a:prstGeom prst="rect">
            <a:avLst/>
          </a:prstGeom>
        </p:spPr>
      </p:pic>
      <p:pic>
        <p:nvPicPr>
          <p:cNvPr id="5" name="Рисунок 4">
            <a:extLst>
              <a:ext uri="{FF2B5EF4-FFF2-40B4-BE49-F238E27FC236}">
                <a16:creationId xmlns:a16="http://schemas.microsoft.com/office/drawing/2014/main" id="{EA9012D3-DBEB-D232-AA6C-FEEE889A253C}"/>
              </a:ext>
            </a:extLst>
          </p:cNvPr>
          <p:cNvPicPr>
            <a:picLocks noChangeAspect="1"/>
          </p:cNvPicPr>
          <p:nvPr/>
        </p:nvPicPr>
        <p:blipFill>
          <a:blip r:embed="rId3"/>
          <a:stretch>
            <a:fillRect/>
          </a:stretch>
        </p:blipFill>
        <p:spPr>
          <a:xfrm>
            <a:off x="930306" y="2686158"/>
            <a:ext cx="4051441" cy="3605784"/>
          </a:xfrm>
          <a:prstGeom prst="rect">
            <a:avLst/>
          </a:prstGeom>
        </p:spPr>
      </p:pic>
    </p:spTree>
    <p:extLst>
      <p:ext uri="{BB962C8B-B14F-4D97-AF65-F5344CB8AC3E}">
        <p14:creationId xmlns:p14="http://schemas.microsoft.com/office/powerpoint/2010/main" val="48141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1FAE5CA-32EE-3B2C-0258-80BD881D9928}"/>
              </a:ext>
            </a:extLst>
          </p:cNvPr>
          <p:cNvSpPr>
            <a:spLocks noGrp="1"/>
          </p:cNvSpPr>
          <p:nvPr>
            <p:ph type="title"/>
          </p:nvPr>
        </p:nvSpPr>
        <p:spPr>
          <a:xfrm>
            <a:off x="630936" y="640823"/>
            <a:ext cx="3419856" cy="5583148"/>
          </a:xfrm>
        </p:spPr>
        <p:txBody>
          <a:bodyPr anchor="ctr">
            <a:normAutofit/>
          </a:bodyPr>
          <a:lstStyle/>
          <a:p>
            <a:r>
              <a:rPr lang="en-US" sz="5400"/>
              <a:t>LIST</a:t>
            </a:r>
            <a:endParaRPr lang="ru-RU" sz="5400"/>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1C135CBB-1AC4-61C1-3739-6FC1318E7892}"/>
              </a:ext>
            </a:extLst>
          </p:cNvPr>
          <p:cNvSpPr>
            <a:spLocks noGrp="1"/>
          </p:cNvSpPr>
          <p:nvPr>
            <p:ph idx="1"/>
          </p:nvPr>
        </p:nvSpPr>
        <p:spPr>
          <a:xfrm>
            <a:off x="4654296" y="4798577"/>
            <a:ext cx="6894576" cy="1428487"/>
          </a:xfrm>
        </p:spPr>
        <p:txBody>
          <a:bodyPr anchor="t">
            <a:normAutofit/>
          </a:bodyPr>
          <a:lstStyle/>
          <a:p>
            <a:r>
              <a:rPr lang="en-US" sz="1900" dirty="0"/>
              <a:t>List – </a:t>
            </a:r>
            <a:r>
              <a:rPr lang="az-Cyrl-AZ" sz="1900" dirty="0"/>
              <a:t>список, </a:t>
            </a:r>
            <a:r>
              <a:rPr lang="ru-RU" sz="1900" b="0" i="0" dirty="0">
                <a:effectLst/>
                <a:latin typeface="Segoe UI" panose="020B0502040204020203" pitchFamily="34" charset="0"/>
              </a:rPr>
              <a:t>тип данных, предназначенный для хранения набора или последовательности разных элементов.</a:t>
            </a:r>
            <a:endParaRPr lang="en-US" sz="1900" b="0" i="0" dirty="0">
              <a:effectLst/>
              <a:latin typeface="Segoe UI" panose="020B0502040204020203" pitchFamily="34" charset="0"/>
            </a:endParaRPr>
          </a:p>
          <a:p>
            <a:endParaRPr lang="en-US" sz="1900" dirty="0">
              <a:latin typeface="Segoe UI" panose="020B0502040204020203" pitchFamily="34" charset="0"/>
            </a:endParaRPr>
          </a:p>
          <a:p>
            <a:r>
              <a:rPr lang="az-Cyrl-AZ" sz="1900" dirty="0">
                <a:latin typeface="Segoe UI" panose="020B0502040204020203" pitchFamily="34" charset="0"/>
              </a:rPr>
              <a:t>Рассмотрим как хранятся элементы в некотором списке:</a:t>
            </a:r>
            <a:endParaRPr lang="ru-RU" sz="1900" dirty="0"/>
          </a:p>
        </p:txBody>
      </p:sp>
      <p:sp>
        <p:nvSpPr>
          <p:cNvPr id="4" name="AutoShape 2" descr="Список в Python — это массив указателей на элементы, размещенные в памяти">
            <a:extLst>
              <a:ext uri="{FF2B5EF4-FFF2-40B4-BE49-F238E27FC236}">
                <a16:creationId xmlns:a16="http://schemas.microsoft.com/office/drawing/2014/main" id="{489700BC-8AAA-BBD3-6A97-10A0DE8050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aphicFrame>
        <p:nvGraphicFramePr>
          <p:cNvPr id="6" name="Таблица 6">
            <a:extLst>
              <a:ext uri="{FF2B5EF4-FFF2-40B4-BE49-F238E27FC236}">
                <a16:creationId xmlns:a16="http://schemas.microsoft.com/office/drawing/2014/main" id="{19C0BE5D-F610-27ED-8E70-25836F8B24F7}"/>
              </a:ext>
            </a:extLst>
          </p:cNvPr>
          <p:cNvGraphicFramePr>
            <a:graphicFrameLocks noGrp="1"/>
          </p:cNvGraphicFramePr>
          <p:nvPr>
            <p:extLst>
              <p:ext uri="{D42A27DB-BD31-4B8C-83A1-F6EECF244321}">
                <p14:modId xmlns:p14="http://schemas.microsoft.com/office/powerpoint/2010/main" val="166500306"/>
              </p:ext>
            </p:extLst>
          </p:nvPr>
        </p:nvGraphicFramePr>
        <p:xfrm>
          <a:off x="4654296" y="1864027"/>
          <a:ext cx="6894577" cy="1447451"/>
        </p:xfrm>
        <a:graphic>
          <a:graphicData uri="http://schemas.openxmlformats.org/drawingml/2006/table">
            <a:tbl>
              <a:tblPr firstRow="1" bandRow="1">
                <a:noFill/>
                <a:tableStyleId>{8A107856-5554-42FB-B03E-39F5DBC370BA}</a:tableStyleId>
              </a:tblPr>
              <a:tblGrid>
                <a:gridCol w="1562588">
                  <a:extLst>
                    <a:ext uri="{9D8B030D-6E8A-4147-A177-3AD203B41FA5}">
                      <a16:colId xmlns:a16="http://schemas.microsoft.com/office/drawing/2014/main" val="1724421625"/>
                    </a:ext>
                  </a:extLst>
                </a:gridCol>
                <a:gridCol w="842975">
                  <a:extLst>
                    <a:ext uri="{9D8B030D-6E8A-4147-A177-3AD203B41FA5}">
                      <a16:colId xmlns:a16="http://schemas.microsoft.com/office/drawing/2014/main" val="1606287949"/>
                    </a:ext>
                  </a:extLst>
                </a:gridCol>
                <a:gridCol w="842975">
                  <a:extLst>
                    <a:ext uri="{9D8B030D-6E8A-4147-A177-3AD203B41FA5}">
                      <a16:colId xmlns:a16="http://schemas.microsoft.com/office/drawing/2014/main" val="2907384764"/>
                    </a:ext>
                  </a:extLst>
                </a:gridCol>
                <a:gridCol w="842975">
                  <a:extLst>
                    <a:ext uri="{9D8B030D-6E8A-4147-A177-3AD203B41FA5}">
                      <a16:colId xmlns:a16="http://schemas.microsoft.com/office/drawing/2014/main" val="364265144"/>
                    </a:ext>
                  </a:extLst>
                </a:gridCol>
                <a:gridCol w="842975">
                  <a:extLst>
                    <a:ext uri="{9D8B030D-6E8A-4147-A177-3AD203B41FA5}">
                      <a16:colId xmlns:a16="http://schemas.microsoft.com/office/drawing/2014/main" val="831557441"/>
                    </a:ext>
                  </a:extLst>
                </a:gridCol>
                <a:gridCol w="1014312">
                  <a:extLst>
                    <a:ext uri="{9D8B030D-6E8A-4147-A177-3AD203B41FA5}">
                      <a16:colId xmlns:a16="http://schemas.microsoft.com/office/drawing/2014/main" val="1783326136"/>
                    </a:ext>
                  </a:extLst>
                </a:gridCol>
                <a:gridCol w="945777">
                  <a:extLst>
                    <a:ext uri="{9D8B030D-6E8A-4147-A177-3AD203B41FA5}">
                      <a16:colId xmlns:a16="http://schemas.microsoft.com/office/drawing/2014/main" val="632117318"/>
                    </a:ext>
                  </a:extLst>
                </a:gridCol>
              </a:tblGrid>
              <a:tr h="789519">
                <a:tc>
                  <a:txBody>
                    <a:bodyPr/>
                    <a:lstStyle/>
                    <a:p>
                      <a:r>
                        <a:rPr lang="en-US" sz="2400" err="1">
                          <a:solidFill>
                            <a:schemeClr val="tx1">
                              <a:lumMod val="75000"/>
                              <a:lumOff val="25000"/>
                            </a:schemeClr>
                          </a:solidFill>
                        </a:rPr>
                        <a:t>MyList</a:t>
                      </a:r>
                      <a:endParaRPr lang="ru-RU" sz="2400">
                        <a:solidFill>
                          <a:schemeClr val="tx1">
                            <a:lumMod val="75000"/>
                            <a:lumOff val="25000"/>
                          </a:schemeClr>
                        </a:solidFill>
                      </a:endParaRPr>
                    </a:p>
                  </a:txBody>
                  <a:tcPr marL="308405" marR="185043" marT="185043" marB="185043">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400">
                          <a:solidFill>
                            <a:schemeClr val="tx1">
                              <a:lumMod val="75000"/>
                              <a:lumOff val="25000"/>
                            </a:schemeClr>
                          </a:solidFill>
                        </a:rPr>
                        <a:t>1</a:t>
                      </a:r>
                      <a:endParaRPr lang="ru-RU" sz="2400">
                        <a:solidFill>
                          <a:schemeClr val="tx1">
                            <a:lumMod val="75000"/>
                            <a:lumOff val="25000"/>
                          </a:schemeClr>
                        </a:solidFill>
                      </a:endParaRPr>
                    </a:p>
                  </a:txBody>
                  <a:tcPr marL="308405" marR="185043" marT="185043" marB="185043">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400">
                          <a:solidFill>
                            <a:schemeClr val="tx1">
                              <a:lumMod val="75000"/>
                              <a:lumOff val="25000"/>
                            </a:schemeClr>
                          </a:solidFill>
                        </a:rPr>
                        <a:t>2</a:t>
                      </a:r>
                      <a:endParaRPr lang="ru-RU" sz="2400">
                        <a:solidFill>
                          <a:schemeClr val="tx1">
                            <a:lumMod val="75000"/>
                            <a:lumOff val="25000"/>
                          </a:schemeClr>
                        </a:solidFill>
                      </a:endParaRPr>
                    </a:p>
                  </a:txBody>
                  <a:tcPr marL="308405" marR="185043" marT="185043" marB="185043">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400">
                          <a:solidFill>
                            <a:schemeClr val="tx1">
                              <a:lumMod val="75000"/>
                              <a:lumOff val="25000"/>
                            </a:schemeClr>
                          </a:solidFill>
                        </a:rPr>
                        <a:t>0</a:t>
                      </a:r>
                      <a:endParaRPr lang="ru-RU" sz="2400">
                        <a:solidFill>
                          <a:schemeClr val="tx1">
                            <a:lumMod val="75000"/>
                            <a:lumOff val="25000"/>
                          </a:schemeClr>
                        </a:solidFill>
                      </a:endParaRPr>
                    </a:p>
                  </a:txBody>
                  <a:tcPr marL="308405" marR="185043" marT="185043" marB="185043">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400">
                          <a:solidFill>
                            <a:schemeClr val="tx1">
                              <a:lumMod val="75000"/>
                              <a:lumOff val="25000"/>
                            </a:schemeClr>
                          </a:solidFill>
                        </a:rPr>
                        <a:t>5</a:t>
                      </a:r>
                      <a:endParaRPr lang="ru-RU" sz="2400">
                        <a:solidFill>
                          <a:schemeClr val="tx1">
                            <a:lumMod val="75000"/>
                            <a:lumOff val="25000"/>
                          </a:schemeClr>
                        </a:solidFill>
                      </a:endParaRPr>
                    </a:p>
                  </a:txBody>
                  <a:tcPr marL="308405" marR="185043" marT="185043" marB="185043">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400">
                          <a:solidFill>
                            <a:schemeClr val="tx1">
                              <a:lumMod val="75000"/>
                              <a:lumOff val="25000"/>
                            </a:schemeClr>
                          </a:solidFill>
                        </a:rPr>
                        <a:t>89</a:t>
                      </a:r>
                      <a:endParaRPr lang="ru-RU" sz="2400">
                        <a:solidFill>
                          <a:schemeClr val="tx1">
                            <a:lumMod val="75000"/>
                            <a:lumOff val="25000"/>
                          </a:schemeClr>
                        </a:solidFill>
                      </a:endParaRPr>
                    </a:p>
                  </a:txBody>
                  <a:tcPr marL="308405" marR="185043" marT="185043" marB="185043">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400">
                          <a:solidFill>
                            <a:schemeClr val="tx1">
                              <a:lumMod val="75000"/>
                              <a:lumOff val="25000"/>
                            </a:schemeClr>
                          </a:solidFill>
                        </a:rPr>
                        <a:t>-9</a:t>
                      </a:r>
                      <a:endParaRPr lang="ru-RU" sz="2400">
                        <a:solidFill>
                          <a:schemeClr val="tx1">
                            <a:lumMod val="75000"/>
                            <a:lumOff val="25000"/>
                          </a:schemeClr>
                        </a:solidFill>
                      </a:endParaRPr>
                    </a:p>
                  </a:txBody>
                  <a:tcPr marL="308405" marR="185043" marT="185043" marB="185043">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2241344600"/>
                  </a:ext>
                </a:extLst>
              </a:tr>
              <a:tr h="657932">
                <a:tc>
                  <a:txBody>
                    <a:bodyPr/>
                    <a:lstStyle/>
                    <a:p>
                      <a:r>
                        <a:rPr lang="en-US" sz="1900" b="1" i="1" dirty="0">
                          <a:solidFill>
                            <a:schemeClr val="tx1">
                              <a:lumMod val="75000"/>
                              <a:lumOff val="25000"/>
                            </a:schemeClr>
                          </a:solidFill>
                        </a:rPr>
                        <a:t>Index</a:t>
                      </a:r>
                      <a:endParaRPr lang="ru-RU" sz="1900" b="1" i="1" dirty="0">
                        <a:solidFill>
                          <a:schemeClr val="tx1">
                            <a:lumMod val="75000"/>
                            <a:lumOff val="25000"/>
                          </a:schemeClr>
                        </a:solidFill>
                      </a:endParaRPr>
                    </a:p>
                  </a:txBody>
                  <a:tcPr marL="308405" marR="160371" marT="160371" marB="160371">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900" i="1">
                          <a:solidFill>
                            <a:schemeClr val="tx1">
                              <a:lumMod val="75000"/>
                              <a:lumOff val="25000"/>
                            </a:schemeClr>
                          </a:solidFill>
                        </a:rPr>
                        <a:t>0</a:t>
                      </a:r>
                      <a:endParaRPr lang="ru-RU" sz="1900" i="1">
                        <a:solidFill>
                          <a:schemeClr val="tx1">
                            <a:lumMod val="75000"/>
                            <a:lumOff val="25000"/>
                          </a:schemeClr>
                        </a:solidFill>
                      </a:endParaRPr>
                    </a:p>
                  </a:txBody>
                  <a:tcPr marL="308405" marR="160371" marT="160371" marB="160371">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900" i="1">
                          <a:solidFill>
                            <a:schemeClr val="tx1">
                              <a:lumMod val="75000"/>
                              <a:lumOff val="25000"/>
                            </a:schemeClr>
                          </a:solidFill>
                        </a:rPr>
                        <a:t>1</a:t>
                      </a:r>
                      <a:endParaRPr lang="ru-RU" sz="1900" i="1">
                        <a:solidFill>
                          <a:schemeClr val="tx1">
                            <a:lumMod val="75000"/>
                            <a:lumOff val="25000"/>
                          </a:schemeClr>
                        </a:solidFill>
                      </a:endParaRPr>
                    </a:p>
                  </a:txBody>
                  <a:tcPr marL="308405" marR="160371" marT="160371" marB="160371">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900" i="1">
                          <a:solidFill>
                            <a:schemeClr val="tx1">
                              <a:lumMod val="75000"/>
                              <a:lumOff val="25000"/>
                            </a:schemeClr>
                          </a:solidFill>
                        </a:rPr>
                        <a:t>2</a:t>
                      </a:r>
                      <a:endParaRPr lang="ru-RU" sz="1900" i="1">
                        <a:solidFill>
                          <a:schemeClr val="tx1">
                            <a:lumMod val="75000"/>
                            <a:lumOff val="25000"/>
                          </a:schemeClr>
                        </a:solidFill>
                      </a:endParaRPr>
                    </a:p>
                  </a:txBody>
                  <a:tcPr marL="308405" marR="160371" marT="160371" marB="160371">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900" i="1">
                          <a:solidFill>
                            <a:schemeClr val="tx1">
                              <a:lumMod val="75000"/>
                              <a:lumOff val="25000"/>
                            </a:schemeClr>
                          </a:solidFill>
                        </a:rPr>
                        <a:t>3</a:t>
                      </a:r>
                      <a:endParaRPr lang="ru-RU" sz="1900" i="1">
                        <a:solidFill>
                          <a:schemeClr val="tx1">
                            <a:lumMod val="75000"/>
                            <a:lumOff val="25000"/>
                          </a:schemeClr>
                        </a:solidFill>
                      </a:endParaRPr>
                    </a:p>
                  </a:txBody>
                  <a:tcPr marL="308405" marR="160371" marT="160371" marB="160371">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900" i="1">
                          <a:solidFill>
                            <a:schemeClr val="tx1">
                              <a:lumMod val="75000"/>
                              <a:lumOff val="25000"/>
                            </a:schemeClr>
                          </a:solidFill>
                        </a:rPr>
                        <a:t>4</a:t>
                      </a:r>
                      <a:endParaRPr lang="ru-RU" sz="1900" i="1">
                        <a:solidFill>
                          <a:schemeClr val="tx1">
                            <a:lumMod val="75000"/>
                            <a:lumOff val="25000"/>
                          </a:schemeClr>
                        </a:solidFill>
                      </a:endParaRPr>
                    </a:p>
                  </a:txBody>
                  <a:tcPr marL="308405" marR="160371" marT="160371" marB="160371">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r>
                        <a:rPr lang="en-US" sz="1900" i="1" dirty="0">
                          <a:solidFill>
                            <a:schemeClr val="tx1">
                              <a:lumMod val="75000"/>
                              <a:lumOff val="25000"/>
                            </a:schemeClr>
                          </a:solidFill>
                        </a:rPr>
                        <a:t>5</a:t>
                      </a:r>
                      <a:endParaRPr lang="ru-RU" sz="1900" i="1" dirty="0">
                        <a:solidFill>
                          <a:schemeClr val="tx1">
                            <a:lumMod val="75000"/>
                            <a:lumOff val="25000"/>
                          </a:schemeClr>
                        </a:solidFill>
                      </a:endParaRPr>
                    </a:p>
                  </a:txBody>
                  <a:tcPr marL="308405" marR="160371" marT="160371" marB="160371">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1841982847"/>
                  </a:ext>
                </a:extLst>
              </a:tr>
            </a:tbl>
          </a:graphicData>
        </a:graphic>
      </p:graphicFrame>
    </p:spTree>
    <p:extLst>
      <p:ext uri="{BB962C8B-B14F-4D97-AF65-F5344CB8AC3E}">
        <p14:creationId xmlns:p14="http://schemas.microsoft.com/office/powerpoint/2010/main" val="1360147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BA7A998F-7238-4371-C03A-56D58EDB8AA3}"/>
              </a:ext>
            </a:extLst>
          </p:cNvPr>
          <p:cNvSpPr>
            <a:spLocks noGrp="1"/>
          </p:cNvSpPr>
          <p:nvPr>
            <p:ph type="title"/>
          </p:nvPr>
        </p:nvSpPr>
        <p:spPr>
          <a:xfrm>
            <a:off x="630936" y="640080"/>
            <a:ext cx="4818888" cy="1481328"/>
          </a:xfrm>
        </p:spPr>
        <p:txBody>
          <a:bodyPr anchor="b">
            <a:normAutofit/>
          </a:bodyPr>
          <a:lstStyle/>
          <a:p>
            <a:r>
              <a:rPr lang="az-Cyrl-AZ" sz="5000" dirty="0"/>
              <a:t>Работа со списком</a:t>
            </a:r>
            <a:endParaRPr lang="ru-RU" sz="5000" dirty="0"/>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41C89519-27BD-1A1B-3180-ADA8A2180407}"/>
              </a:ext>
            </a:extLst>
          </p:cNvPr>
          <p:cNvSpPr>
            <a:spLocks noGrp="1"/>
          </p:cNvSpPr>
          <p:nvPr>
            <p:ph idx="1"/>
          </p:nvPr>
        </p:nvSpPr>
        <p:spPr>
          <a:xfrm>
            <a:off x="630936" y="2660904"/>
            <a:ext cx="4818888" cy="3547872"/>
          </a:xfrm>
        </p:spPr>
        <p:txBody>
          <a:bodyPr anchor="t">
            <a:normAutofit/>
          </a:bodyPr>
          <a:lstStyle/>
          <a:p>
            <a:r>
              <a:rPr lang="az-Cyrl-AZ" sz="2200"/>
              <a:t>Инициализировать список можно двумя способами: </a:t>
            </a:r>
          </a:p>
          <a:p>
            <a:endParaRPr lang="ru-RU" sz="2200"/>
          </a:p>
        </p:txBody>
      </p:sp>
      <p:pic>
        <p:nvPicPr>
          <p:cNvPr id="5" name="Рисунок 4" descr="Изображение выглядит как текст, снимок экрана, программное обеспечение, Мультимедийное программное обеспечение&#10;&#10;Автоматически созданное описание">
            <a:extLst>
              <a:ext uri="{FF2B5EF4-FFF2-40B4-BE49-F238E27FC236}">
                <a16:creationId xmlns:a16="http://schemas.microsoft.com/office/drawing/2014/main" id="{5067CB44-D12F-0087-D062-52D7422FED58}"/>
              </a:ext>
            </a:extLst>
          </p:cNvPr>
          <p:cNvPicPr>
            <a:picLocks noChangeAspect="1"/>
          </p:cNvPicPr>
          <p:nvPr/>
        </p:nvPicPr>
        <p:blipFill>
          <a:blip r:embed="rId2"/>
          <a:stretch>
            <a:fillRect/>
          </a:stretch>
        </p:blipFill>
        <p:spPr>
          <a:xfrm>
            <a:off x="6099048" y="1757191"/>
            <a:ext cx="5458968" cy="3343618"/>
          </a:xfrm>
          <a:prstGeom prst="rect">
            <a:avLst/>
          </a:prstGeom>
        </p:spPr>
      </p:pic>
    </p:spTree>
    <p:extLst>
      <p:ext uri="{BB962C8B-B14F-4D97-AF65-F5344CB8AC3E}">
        <p14:creationId xmlns:p14="http://schemas.microsoft.com/office/powerpoint/2010/main" val="3540089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C5157CB6-2F58-5D70-383D-DDCED5D128A1}"/>
              </a:ext>
            </a:extLst>
          </p:cNvPr>
          <p:cNvSpPr>
            <a:spLocks noGrp="1"/>
          </p:cNvSpPr>
          <p:nvPr>
            <p:ph type="title"/>
          </p:nvPr>
        </p:nvSpPr>
        <p:spPr>
          <a:xfrm>
            <a:off x="630936" y="640080"/>
            <a:ext cx="4818888" cy="1481328"/>
          </a:xfrm>
        </p:spPr>
        <p:txBody>
          <a:bodyPr anchor="b">
            <a:normAutofit/>
          </a:bodyPr>
          <a:lstStyle/>
          <a:p>
            <a:r>
              <a:rPr lang="az-Cyrl-AZ" sz="5000" dirty="0"/>
              <a:t>Работа со списком</a:t>
            </a:r>
            <a:endParaRPr lang="ru-RU" sz="5000" dirty="0"/>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3C278318-E39F-A73F-6670-349B7C6EF7BA}"/>
              </a:ext>
            </a:extLst>
          </p:cNvPr>
          <p:cNvSpPr>
            <a:spLocks noGrp="1"/>
          </p:cNvSpPr>
          <p:nvPr>
            <p:ph idx="1"/>
          </p:nvPr>
        </p:nvSpPr>
        <p:spPr>
          <a:xfrm>
            <a:off x="630936" y="2660904"/>
            <a:ext cx="3626588" cy="3547872"/>
          </a:xfrm>
        </p:spPr>
        <p:txBody>
          <a:bodyPr anchor="t">
            <a:normAutofit/>
          </a:bodyPr>
          <a:lstStyle/>
          <a:p>
            <a:r>
              <a:rPr lang="az-Cyrl-AZ" sz="2200" dirty="0"/>
              <a:t>Мы можем заполнить лист и обращаться к любому его элементу по индексу. </a:t>
            </a:r>
          </a:p>
          <a:p>
            <a:endParaRPr lang="ru-RU" sz="2200" dirty="0"/>
          </a:p>
        </p:txBody>
      </p:sp>
      <p:pic>
        <p:nvPicPr>
          <p:cNvPr id="5" name="Рисунок 4">
            <a:extLst>
              <a:ext uri="{FF2B5EF4-FFF2-40B4-BE49-F238E27FC236}">
                <a16:creationId xmlns:a16="http://schemas.microsoft.com/office/drawing/2014/main" id="{C2C4E4DF-675E-7C77-0A20-ED1C938035CC}"/>
              </a:ext>
            </a:extLst>
          </p:cNvPr>
          <p:cNvPicPr>
            <a:picLocks noChangeAspect="1"/>
          </p:cNvPicPr>
          <p:nvPr/>
        </p:nvPicPr>
        <p:blipFill>
          <a:blip r:embed="rId2"/>
          <a:stretch>
            <a:fillRect/>
          </a:stretch>
        </p:blipFill>
        <p:spPr>
          <a:xfrm>
            <a:off x="5557872" y="291048"/>
            <a:ext cx="5990850" cy="2081820"/>
          </a:xfrm>
          <a:prstGeom prst="rect">
            <a:avLst/>
          </a:prstGeom>
        </p:spPr>
      </p:pic>
      <p:sp>
        <p:nvSpPr>
          <p:cNvPr id="6" name="Прямоугольник 5">
            <a:extLst>
              <a:ext uri="{FF2B5EF4-FFF2-40B4-BE49-F238E27FC236}">
                <a16:creationId xmlns:a16="http://schemas.microsoft.com/office/drawing/2014/main" id="{2C2A75B6-0F90-6A3A-E6F3-C4AD2C8B84FE}"/>
              </a:ext>
            </a:extLst>
          </p:cNvPr>
          <p:cNvSpPr/>
          <p:nvPr/>
        </p:nvSpPr>
        <p:spPr>
          <a:xfrm>
            <a:off x="6444153" y="2500159"/>
            <a:ext cx="4605867" cy="4108679"/>
          </a:xfrm>
          <a:custGeom>
            <a:avLst/>
            <a:gdLst>
              <a:gd name="connsiteX0" fmla="*/ 0 w 4605867"/>
              <a:gd name="connsiteY0" fmla="*/ 0 h 4108679"/>
              <a:gd name="connsiteX1" fmla="*/ 529675 w 4605867"/>
              <a:gd name="connsiteY1" fmla="*/ 0 h 4108679"/>
              <a:gd name="connsiteX2" fmla="*/ 1197525 w 4605867"/>
              <a:gd name="connsiteY2" fmla="*/ 0 h 4108679"/>
              <a:gd name="connsiteX3" fmla="*/ 1819317 w 4605867"/>
              <a:gd name="connsiteY3" fmla="*/ 0 h 4108679"/>
              <a:gd name="connsiteX4" fmla="*/ 2395051 w 4605867"/>
              <a:gd name="connsiteY4" fmla="*/ 0 h 4108679"/>
              <a:gd name="connsiteX5" fmla="*/ 2878667 w 4605867"/>
              <a:gd name="connsiteY5" fmla="*/ 0 h 4108679"/>
              <a:gd name="connsiteX6" fmla="*/ 3316224 w 4605867"/>
              <a:gd name="connsiteY6" fmla="*/ 0 h 4108679"/>
              <a:gd name="connsiteX7" fmla="*/ 3891958 w 4605867"/>
              <a:gd name="connsiteY7" fmla="*/ 0 h 4108679"/>
              <a:gd name="connsiteX8" fmla="*/ 4605867 w 4605867"/>
              <a:gd name="connsiteY8" fmla="*/ 0 h 4108679"/>
              <a:gd name="connsiteX9" fmla="*/ 4605867 w 4605867"/>
              <a:gd name="connsiteY9" fmla="*/ 669128 h 4108679"/>
              <a:gd name="connsiteX10" fmla="*/ 4605867 w 4605867"/>
              <a:gd name="connsiteY10" fmla="*/ 1256082 h 4108679"/>
              <a:gd name="connsiteX11" fmla="*/ 4605867 w 4605867"/>
              <a:gd name="connsiteY11" fmla="*/ 1760862 h 4108679"/>
              <a:gd name="connsiteX12" fmla="*/ 4605867 w 4605867"/>
              <a:gd name="connsiteY12" fmla="*/ 2306730 h 4108679"/>
              <a:gd name="connsiteX13" fmla="*/ 4605867 w 4605867"/>
              <a:gd name="connsiteY13" fmla="*/ 2770424 h 4108679"/>
              <a:gd name="connsiteX14" fmla="*/ 4605867 w 4605867"/>
              <a:gd name="connsiteY14" fmla="*/ 3275204 h 4108679"/>
              <a:gd name="connsiteX15" fmla="*/ 4605867 w 4605867"/>
              <a:gd name="connsiteY15" fmla="*/ 4108679 h 4108679"/>
              <a:gd name="connsiteX16" fmla="*/ 3984075 w 4605867"/>
              <a:gd name="connsiteY16" fmla="*/ 4108679 h 4108679"/>
              <a:gd name="connsiteX17" fmla="*/ 3546518 w 4605867"/>
              <a:gd name="connsiteY17" fmla="*/ 4108679 h 4108679"/>
              <a:gd name="connsiteX18" fmla="*/ 2878667 w 4605867"/>
              <a:gd name="connsiteY18" fmla="*/ 4108679 h 4108679"/>
              <a:gd name="connsiteX19" fmla="*/ 2348992 w 4605867"/>
              <a:gd name="connsiteY19" fmla="*/ 4108679 h 4108679"/>
              <a:gd name="connsiteX20" fmla="*/ 1681141 w 4605867"/>
              <a:gd name="connsiteY20" fmla="*/ 4108679 h 4108679"/>
              <a:gd name="connsiteX21" fmla="*/ 1059349 w 4605867"/>
              <a:gd name="connsiteY21" fmla="*/ 4108679 h 4108679"/>
              <a:gd name="connsiteX22" fmla="*/ 575733 w 4605867"/>
              <a:gd name="connsiteY22" fmla="*/ 4108679 h 4108679"/>
              <a:gd name="connsiteX23" fmla="*/ 0 w 4605867"/>
              <a:gd name="connsiteY23" fmla="*/ 4108679 h 4108679"/>
              <a:gd name="connsiteX24" fmla="*/ 0 w 4605867"/>
              <a:gd name="connsiteY24" fmla="*/ 3562812 h 4108679"/>
              <a:gd name="connsiteX25" fmla="*/ 0 w 4605867"/>
              <a:gd name="connsiteY25" fmla="*/ 3016944 h 4108679"/>
              <a:gd name="connsiteX26" fmla="*/ 0 w 4605867"/>
              <a:gd name="connsiteY26" fmla="*/ 2553251 h 4108679"/>
              <a:gd name="connsiteX27" fmla="*/ 0 w 4605867"/>
              <a:gd name="connsiteY27" fmla="*/ 1925210 h 4108679"/>
              <a:gd name="connsiteX28" fmla="*/ 0 w 4605867"/>
              <a:gd name="connsiteY28" fmla="*/ 1338255 h 4108679"/>
              <a:gd name="connsiteX29" fmla="*/ 0 w 4605867"/>
              <a:gd name="connsiteY29" fmla="*/ 669128 h 4108679"/>
              <a:gd name="connsiteX30" fmla="*/ 0 w 4605867"/>
              <a:gd name="connsiteY30" fmla="*/ 0 h 410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605867" h="4108679" fill="none" extrusionOk="0">
                <a:moveTo>
                  <a:pt x="0" y="0"/>
                </a:moveTo>
                <a:cubicBezTo>
                  <a:pt x="204881" y="-34763"/>
                  <a:pt x="374964" y="45091"/>
                  <a:pt x="529675" y="0"/>
                </a:cubicBezTo>
                <a:cubicBezTo>
                  <a:pt x="684387" y="-45091"/>
                  <a:pt x="1046518" y="12836"/>
                  <a:pt x="1197525" y="0"/>
                </a:cubicBezTo>
                <a:cubicBezTo>
                  <a:pt x="1348532" y="-12836"/>
                  <a:pt x="1577342" y="4599"/>
                  <a:pt x="1819317" y="0"/>
                </a:cubicBezTo>
                <a:cubicBezTo>
                  <a:pt x="2061292" y="-4599"/>
                  <a:pt x="2255044" y="26533"/>
                  <a:pt x="2395051" y="0"/>
                </a:cubicBezTo>
                <a:cubicBezTo>
                  <a:pt x="2535058" y="-26533"/>
                  <a:pt x="2697024" y="53089"/>
                  <a:pt x="2878667" y="0"/>
                </a:cubicBezTo>
                <a:cubicBezTo>
                  <a:pt x="3060310" y="-53089"/>
                  <a:pt x="3118776" y="16849"/>
                  <a:pt x="3316224" y="0"/>
                </a:cubicBezTo>
                <a:cubicBezTo>
                  <a:pt x="3513672" y="-16849"/>
                  <a:pt x="3696679" y="7599"/>
                  <a:pt x="3891958" y="0"/>
                </a:cubicBezTo>
                <a:cubicBezTo>
                  <a:pt x="4087237" y="-7599"/>
                  <a:pt x="4300110" y="11447"/>
                  <a:pt x="4605867" y="0"/>
                </a:cubicBezTo>
                <a:cubicBezTo>
                  <a:pt x="4617593" y="214528"/>
                  <a:pt x="4553432" y="468695"/>
                  <a:pt x="4605867" y="669128"/>
                </a:cubicBezTo>
                <a:cubicBezTo>
                  <a:pt x="4658302" y="869561"/>
                  <a:pt x="4595168" y="971382"/>
                  <a:pt x="4605867" y="1256082"/>
                </a:cubicBezTo>
                <a:cubicBezTo>
                  <a:pt x="4616566" y="1540782"/>
                  <a:pt x="4557065" y="1637629"/>
                  <a:pt x="4605867" y="1760862"/>
                </a:cubicBezTo>
                <a:cubicBezTo>
                  <a:pt x="4654669" y="1884095"/>
                  <a:pt x="4568026" y="2148672"/>
                  <a:pt x="4605867" y="2306730"/>
                </a:cubicBezTo>
                <a:cubicBezTo>
                  <a:pt x="4643708" y="2464788"/>
                  <a:pt x="4559503" y="2676064"/>
                  <a:pt x="4605867" y="2770424"/>
                </a:cubicBezTo>
                <a:cubicBezTo>
                  <a:pt x="4652231" y="2864784"/>
                  <a:pt x="4576787" y="3141334"/>
                  <a:pt x="4605867" y="3275204"/>
                </a:cubicBezTo>
                <a:cubicBezTo>
                  <a:pt x="4634947" y="3409074"/>
                  <a:pt x="4510576" y="3791698"/>
                  <a:pt x="4605867" y="4108679"/>
                </a:cubicBezTo>
                <a:cubicBezTo>
                  <a:pt x="4432302" y="4140616"/>
                  <a:pt x="4283996" y="4073994"/>
                  <a:pt x="3984075" y="4108679"/>
                </a:cubicBezTo>
                <a:cubicBezTo>
                  <a:pt x="3684154" y="4143364"/>
                  <a:pt x="3643614" y="4090409"/>
                  <a:pt x="3546518" y="4108679"/>
                </a:cubicBezTo>
                <a:cubicBezTo>
                  <a:pt x="3449422" y="4126949"/>
                  <a:pt x="3146388" y="4076493"/>
                  <a:pt x="2878667" y="4108679"/>
                </a:cubicBezTo>
                <a:cubicBezTo>
                  <a:pt x="2610946" y="4140865"/>
                  <a:pt x="2500797" y="4050816"/>
                  <a:pt x="2348992" y="4108679"/>
                </a:cubicBezTo>
                <a:cubicBezTo>
                  <a:pt x="2197187" y="4166542"/>
                  <a:pt x="1890240" y="4086641"/>
                  <a:pt x="1681141" y="4108679"/>
                </a:cubicBezTo>
                <a:cubicBezTo>
                  <a:pt x="1472042" y="4130717"/>
                  <a:pt x="1230621" y="4101999"/>
                  <a:pt x="1059349" y="4108679"/>
                </a:cubicBezTo>
                <a:cubicBezTo>
                  <a:pt x="888077" y="4115359"/>
                  <a:pt x="802601" y="4094443"/>
                  <a:pt x="575733" y="4108679"/>
                </a:cubicBezTo>
                <a:cubicBezTo>
                  <a:pt x="348865" y="4122915"/>
                  <a:pt x="213176" y="4087605"/>
                  <a:pt x="0" y="4108679"/>
                </a:cubicBezTo>
                <a:cubicBezTo>
                  <a:pt x="-64798" y="3947703"/>
                  <a:pt x="19582" y="3731150"/>
                  <a:pt x="0" y="3562812"/>
                </a:cubicBezTo>
                <a:cubicBezTo>
                  <a:pt x="-19582" y="3394474"/>
                  <a:pt x="9271" y="3170018"/>
                  <a:pt x="0" y="3016944"/>
                </a:cubicBezTo>
                <a:cubicBezTo>
                  <a:pt x="-9271" y="2863870"/>
                  <a:pt x="43133" y="2733064"/>
                  <a:pt x="0" y="2553251"/>
                </a:cubicBezTo>
                <a:cubicBezTo>
                  <a:pt x="-43133" y="2373438"/>
                  <a:pt x="50006" y="2110051"/>
                  <a:pt x="0" y="1925210"/>
                </a:cubicBezTo>
                <a:cubicBezTo>
                  <a:pt x="-50006" y="1740369"/>
                  <a:pt x="38431" y="1481939"/>
                  <a:pt x="0" y="1338255"/>
                </a:cubicBezTo>
                <a:cubicBezTo>
                  <a:pt x="-38431" y="1194571"/>
                  <a:pt x="72358" y="995841"/>
                  <a:pt x="0" y="669128"/>
                </a:cubicBezTo>
                <a:cubicBezTo>
                  <a:pt x="-72358" y="342415"/>
                  <a:pt x="73812" y="301807"/>
                  <a:pt x="0" y="0"/>
                </a:cubicBezTo>
                <a:close/>
              </a:path>
              <a:path w="4605867" h="4108679" stroke="0" extrusionOk="0">
                <a:moveTo>
                  <a:pt x="0" y="0"/>
                </a:moveTo>
                <a:cubicBezTo>
                  <a:pt x="210355" y="-2521"/>
                  <a:pt x="400710" y="18149"/>
                  <a:pt x="621792" y="0"/>
                </a:cubicBezTo>
                <a:cubicBezTo>
                  <a:pt x="842874" y="-18149"/>
                  <a:pt x="863822" y="13311"/>
                  <a:pt x="1105408" y="0"/>
                </a:cubicBezTo>
                <a:cubicBezTo>
                  <a:pt x="1346994" y="-13311"/>
                  <a:pt x="1487374" y="15391"/>
                  <a:pt x="1635083" y="0"/>
                </a:cubicBezTo>
                <a:cubicBezTo>
                  <a:pt x="1782792" y="-15391"/>
                  <a:pt x="1987468" y="1444"/>
                  <a:pt x="2118699" y="0"/>
                </a:cubicBezTo>
                <a:cubicBezTo>
                  <a:pt x="2249930" y="-1444"/>
                  <a:pt x="2445235" y="15313"/>
                  <a:pt x="2556256" y="0"/>
                </a:cubicBezTo>
                <a:cubicBezTo>
                  <a:pt x="2667277" y="-15313"/>
                  <a:pt x="2885114" y="8129"/>
                  <a:pt x="3085931" y="0"/>
                </a:cubicBezTo>
                <a:cubicBezTo>
                  <a:pt x="3286749" y="-8129"/>
                  <a:pt x="3463499" y="28210"/>
                  <a:pt x="3569547" y="0"/>
                </a:cubicBezTo>
                <a:cubicBezTo>
                  <a:pt x="3675595" y="-28210"/>
                  <a:pt x="3869486" y="25556"/>
                  <a:pt x="4007104" y="0"/>
                </a:cubicBezTo>
                <a:cubicBezTo>
                  <a:pt x="4144722" y="-25556"/>
                  <a:pt x="4370217" y="35314"/>
                  <a:pt x="4605867" y="0"/>
                </a:cubicBezTo>
                <a:cubicBezTo>
                  <a:pt x="4642212" y="221105"/>
                  <a:pt x="4583391" y="237813"/>
                  <a:pt x="4605867" y="463694"/>
                </a:cubicBezTo>
                <a:cubicBezTo>
                  <a:pt x="4628343" y="689575"/>
                  <a:pt x="4595709" y="846845"/>
                  <a:pt x="4605867" y="1132821"/>
                </a:cubicBezTo>
                <a:cubicBezTo>
                  <a:pt x="4616025" y="1418797"/>
                  <a:pt x="4562749" y="1461899"/>
                  <a:pt x="4605867" y="1596515"/>
                </a:cubicBezTo>
                <a:cubicBezTo>
                  <a:pt x="4648985" y="1731131"/>
                  <a:pt x="4565171" y="1843423"/>
                  <a:pt x="4605867" y="2060209"/>
                </a:cubicBezTo>
                <a:cubicBezTo>
                  <a:pt x="4646563" y="2276995"/>
                  <a:pt x="4548389" y="2528143"/>
                  <a:pt x="4605867" y="2688250"/>
                </a:cubicBezTo>
                <a:cubicBezTo>
                  <a:pt x="4663345" y="2848357"/>
                  <a:pt x="4574009" y="3076953"/>
                  <a:pt x="4605867" y="3275204"/>
                </a:cubicBezTo>
                <a:cubicBezTo>
                  <a:pt x="4637725" y="3473455"/>
                  <a:pt x="4561477" y="3895705"/>
                  <a:pt x="4605867" y="4108679"/>
                </a:cubicBezTo>
                <a:cubicBezTo>
                  <a:pt x="4464795" y="4133809"/>
                  <a:pt x="4241192" y="4068777"/>
                  <a:pt x="4076192" y="4108679"/>
                </a:cubicBezTo>
                <a:cubicBezTo>
                  <a:pt x="3911192" y="4148581"/>
                  <a:pt x="3730675" y="4031171"/>
                  <a:pt x="3408342" y="4108679"/>
                </a:cubicBezTo>
                <a:cubicBezTo>
                  <a:pt x="3086009" y="4186187"/>
                  <a:pt x="3163669" y="4103022"/>
                  <a:pt x="2924726" y="4108679"/>
                </a:cubicBezTo>
                <a:cubicBezTo>
                  <a:pt x="2685783" y="4114336"/>
                  <a:pt x="2631695" y="4102230"/>
                  <a:pt x="2441110" y="4108679"/>
                </a:cubicBezTo>
                <a:cubicBezTo>
                  <a:pt x="2250525" y="4115128"/>
                  <a:pt x="2130172" y="4092512"/>
                  <a:pt x="2003552" y="4108679"/>
                </a:cubicBezTo>
                <a:cubicBezTo>
                  <a:pt x="1876932" y="4124846"/>
                  <a:pt x="1648482" y="4036443"/>
                  <a:pt x="1381760" y="4108679"/>
                </a:cubicBezTo>
                <a:cubicBezTo>
                  <a:pt x="1115038" y="4180915"/>
                  <a:pt x="1057710" y="4088387"/>
                  <a:pt x="898144" y="4108679"/>
                </a:cubicBezTo>
                <a:cubicBezTo>
                  <a:pt x="738578" y="4128971"/>
                  <a:pt x="208937" y="4077934"/>
                  <a:pt x="0" y="4108679"/>
                </a:cubicBezTo>
                <a:cubicBezTo>
                  <a:pt x="-22656" y="3921462"/>
                  <a:pt x="74870" y="3641978"/>
                  <a:pt x="0" y="3480638"/>
                </a:cubicBezTo>
                <a:cubicBezTo>
                  <a:pt x="-74870" y="3319298"/>
                  <a:pt x="9638" y="2997976"/>
                  <a:pt x="0" y="2852597"/>
                </a:cubicBezTo>
                <a:cubicBezTo>
                  <a:pt x="-9638" y="2707218"/>
                  <a:pt x="59975" y="2410500"/>
                  <a:pt x="0" y="2224556"/>
                </a:cubicBezTo>
                <a:cubicBezTo>
                  <a:pt x="-59975" y="2038612"/>
                  <a:pt x="24008" y="1894211"/>
                  <a:pt x="0" y="1760862"/>
                </a:cubicBezTo>
                <a:cubicBezTo>
                  <a:pt x="-24008" y="1627513"/>
                  <a:pt x="44060" y="1497684"/>
                  <a:pt x="0" y="1256082"/>
                </a:cubicBezTo>
                <a:cubicBezTo>
                  <a:pt x="-44060" y="1014480"/>
                  <a:pt x="39435" y="744931"/>
                  <a:pt x="0" y="586954"/>
                </a:cubicBezTo>
                <a:cubicBezTo>
                  <a:pt x="-39435" y="428977"/>
                  <a:pt x="46947" y="219823"/>
                  <a:pt x="0" y="0"/>
                </a:cubicBezTo>
                <a:close/>
              </a:path>
            </a:pathLst>
          </a:custGeom>
          <a:ln>
            <a:extLst>
              <a:ext uri="{C807C97D-BFC1-408E-A445-0C87EB9F89A2}">
                <ask:lineSketchStyleProps xmlns:ask="http://schemas.microsoft.com/office/drawing/2018/sketchyshapes" sd="2696869538">
                  <a:prstGeom prst="rect">
                    <a:avLst/>
                  </a:prstGeom>
                  <ask:type>
                    <ask:lineSketchScribble/>
                  </ask:type>
                </ask:lineSketchStyleProps>
              </a:ext>
            </a:extLst>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just"/>
            <a:r>
              <a:rPr lang="az-Cyrl-AZ" i="1" dirty="0"/>
              <a:t>При работе со списками можно не только указывать единичный индекс элемента, но и создавать «срезы». </a:t>
            </a:r>
          </a:p>
          <a:p>
            <a:pPr algn="just"/>
            <a:endParaRPr lang="az-Cyrl-AZ" dirty="0"/>
          </a:p>
          <a:p>
            <a:pPr algn="just"/>
            <a:r>
              <a:rPr lang="az-Cyrl-AZ" b="1" dirty="0"/>
              <a:t>Например: </a:t>
            </a:r>
            <a:r>
              <a:rPr lang="en-US" dirty="0" err="1"/>
              <a:t>myList</a:t>
            </a:r>
            <a:r>
              <a:rPr lang="en-US" dirty="0"/>
              <a:t> = [1, 2 , 3, 4, 5]</a:t>
            </a:r>
          </a:p>
          <a:p>
            <a:pPr algn="just"/>
            <a:r>
              <a:rPr lang="en-US" dirty="0"/>
              <a:t>myList1 = </a:t>
            </a:r>
            <a:r>
              <a:rPr lang="en-US" dirty="0" err="1"/>
              <a:t>myList</a:t>
            </a:r>
            <a:r>
              <a:rPr lang="en-US" dirty="0"/>
              <a:t>[:</a:t>
            </a:r>
            <a:r>
              <a:rPr lang="az-Cyrl-AZ" dirty="0"/>
              <a:t>5</a:t>
            </a:r>
            <a:r>
              <a:rPr lang="en-US" dirty="0"/>
              <a:t>] </a:t>
            </a:r>
            <a:r>
              <a:rPr lang="en-US" dirty="0">
                <a:sym typeface="Wingdings" panose="05000000000000000000" pitchFamily="2" charset="2"/>
              </a:rPr>
              <a:t> </a:t>
            </a:r>
            <a:r>
              <a:rPr lang="en-US" dirty="0"/>
              <a:t>myList</a:t>
            </a:r>
            <a:r>
              <a:rPr lang="en-US" dirty="0">
                <a:sym typeface="Wingdings" panose="05000000000000000000" pitchFamily="2" charset="2"/>
              </a:rPr>
              <a:t>1 == “Hello”</a:t>
            </a:r>
          </a:p>
          <a:p>
            <a:pPr algn="just"/>
            <a:r>
              <a:rPr lang="en-US" dirty="0"/>
              <a:t>myList</a:t>
            </a:r>
            <a:r>
              <a:rPr lang="en-US" dirty="0">
                <a:sym typeface="Wingdings" panose="05000000000000000000" pitchFamily="2" charset="2"/>
              </a:rPr>
              <a:t>2 = </a:t>
            </a:r>
            <a:r>
              <a:rPr lang="en-US" dirty="0" err="1"/>
              <a:t>myList</a:t>
            </a:r>
            <a:r>
              <a:rPr lang="en-US" dirty="0">
                <a:sym typeface="Wingdings" panose="05000000000000000000" pitchFamily="2" charset="2"/>
              </a:rPr>
              <a:t>[6:1</a:t>
            </a:r>
            <a:r>
              <a:rPr lang="az-Cyrl-AZ" dirty="0">
                <a:sym typeface="Wingdings" panose="05000000000000000000" pitchFamily="2" charset="2"/>
              </a:rPr>
              <a:t>1</a:t>
            </a:r>
            <a:r>
              <a:rPr lang="en-US" dirty="0">
                <a:sym typeface="Wingdings" panose="05000000000000000000" pitchFamily="2" charset="2"/>
              </a:rPr>
              <a:t>]  </a:t>
            </a:r>
            <a:r>
              <a:rPr lang="en-US" dirty="0"/>
              <a:t>myList</a:t>
            </a:r>
            <a:r>
              <a:rPr lang="en-US" dirty="0">
                <a:sym typeface="Wingdings" panose="05000000000000000000" pitchFamily="2" charset="2"/>
              </a:rPr>
              <a:t>2 == “World”</a:t>
            </a:r>
            <a:endParaRPr lang="az-Cyrl-AZ" dirty="0">
              <a:sym typeface="Wingdings" panose="05000000000000000000" pitchFamily="2" charset="2"/>
            </a:endParaRPr>
          </a:p>
          <a:p>
            <a:pPr algn="just"/>
            <a:endParaRPr lang="ru-RU" dirty="0"/>
          </a:p>
          <a:p>
            <a:pPr algn="just"/>
            <a:r>
              <a:rPr lang="ru-RU" dirty="0"/>
              <a:t>Также мы можем указывать отрицательный индекс элемента, но тогда «счёт» пойдёт с конца:</a:t>
            </a:r>
            <a:endParaRPr lang="en-US" dirty="0"/>
          </a:p>
          <a:p>
            <a:pPr algn="just"/>
            <a:endParaRPr lang="ru-RU" dirty="0"/>
          </a:p>
          <a:p>
            <a:pPr algn="just"/>
            <a:r>
              <a:rPr lang="en-US" dirty="0"/>
              <a:t>myList3 = </a:t>
            </a:r>
            <a:r>
              <a:rPr lang="en-US" dirty="0" err="1"/>
              <a:t>myList</a:t>
            </a:r>
            <a:r>
              <a:rPr lang="en-US" dirty="0"/>
              <a:t>[-1] </a:t>
            </a:r>
            <a:r>
              <a:rPr lang="en-US" dirty="0">
                <a:sym typeface="Wingdings" panose="05000000000000000000" pitchFamily="2" charset="2"/>
              </a:rPr>
              <a:t> </a:t>
            </a:r>
            <a:r>
              <a:rPr lang="en-US" dirty="0"/>
              <a:t>myList</a:t>
            </a:r>
            <a:r>
              <a:rPr lang="en-US" dirty="0">
                <a:sym typeface="Wingdings" panose="05000000000000000000" pitchFamily="2" charset="2"/>
              </a:rPr>
              <a:t>3 == 7</a:t>
            </a:r>
          </a:p>
          <a:p>
            <a:pPr algn="just"/>
            <a:r>
              <a:rPr lang="en-US" dirty="0"/>
              <a:t>myList</a:t>
            </a:r>
            <a:r>
              <a:rPr lang="en-US" dirty="0">
                <a:sym typeface="Wingdings" panose="05000000000000000000" pitchFamily="2" charset="2"/>
              </a:rPr>
              <a:t>4 = </a:t>
            </a:r>
            <a:r>
              <a:rPr lang="en-US" dirty="0" err="1"/>
              <a:t>myList</a:t>
            </a:r>
            <a:r>
              <a:rPr lang="en-US" dirty="0">
                <a:sym typeface="Wingdings" panose="05000000000000000000" pitchFamily="2" charset="2"/>
              </a:rPr>
              <a:t>[-5:-1]  </a:t>
            </a:r>
            <a:r>
              <a:rPr lang="en-US" dirty="0"/>
              <a:t>myList</a:t>
            </a:r>
            <a:r>
              <a:rPr lang="en-US" dirty="0">
                <a:sym typeface="Wingdings" panose="05000000000000000000" pitchFamily="2" charset="2"/>
              </a:rPr>
              <a:t>4 == [1, 2, 3, 4]</a:t>
            </a:r>
            <a:endParaRPr lang="ru-RU" dirty="0"/>
          </a:p>
        </p:txBody>
      </p:sp>
    </p:spTree>
    <p:extLst>
      <p:ext uri="{BB962C8B-B14F-4D97-AF65-F5344CB8AC3E}">
        <p14:creationId xmlns:p14="http://schemas.microsoft.com/office/powerpoint/2010/main" val="2810156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E41437-CFB8-8ED3-8480-8FDBB9F5626D}"/>
              </a:ext>
            </a:extLst>
          </p:cNvPr>
          <p:cNvSpPr>
            <a:spLocks noGrp="1"/>
          </p:cNvSpPr>
          <p:nvPr>
            <p:ph type="title"/>
          </p:nvPr>
        </p:nvSpPr>
        <p:spPr/>
        <p:txBody>
          <a:bodyPr/>
          <a:lstStyle/>
          <a:p>
            <a:pPr algn="ctr"/>
            <a:r>
              <a:rPr lang="az-Cyrl-AZ" dirty="0"/>
              <a:t>Операции над списком</a:t>
            </a:r>
            <a:endParaRPr lang="ru-RU" dirty="0"/>
          </a:p>
        </p:txBody>
      </p:sp>
      <p:graphicFrame>
        <p:nvGraphicFramePr>
          <p:cNvPr id="5" name="Объект 2">
            <a:extLst>
              <a:ext uri="{FF2B5EF4-FFF2-40B4-BE49-F238E27FC236}">
                <a16:creationId xmlns:a16="http://schemas.microsoft.com/office/drawing/2014/main" id="{56FFD432-4F00-D16C-D626-C7ECB402D6E7}"/>
              </a:ext>
            </a:extLst>
          </p:cNvPr>
          <p:cNvGraphicFramePr>
            <a:graphicFrameLocks noGrp="1"/>
          </p:cNvGraphicFramePr>
          <p:nvPr>
            <p:ph idx="1"/>
            <p:extLst>
              <p:ext uri="{D42A27DB-BD31-4B8C-83A1-F6EECF244321}">
                <p14:modId xmlns:p14="http://schemas.microsoft.com/office/powerpoint/2010/main" val="8638782"/>
              </p:ext>
            </p:extLst>
          </p:nvPr>
        </p:nvGraphicFramePr>
        <p:xfrm>
          <a:off x="1159328" y="1801434"/>
          <a:ext cx="98733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Прямоугольник 2">
            <a:extLst>
              <a:ext uri="{FF2B5EF4-FFF2-40B4-BE49-F238E27FC236}">
                <a16:creationId xmlns:a16="http://schemas.microsoft.com/office/drawing/2014/main" id="{4AFDC831-AC6B-FE17-2768-A2CB7B94FE7C}"/>
              </a:ext>
            </a:extLst>
          </p:cNvPr>
          <p:cNvSpPr/>
          <p:nvPr/>
        </p:nvSpPr>
        <p:spPr>
          <a:xfrm>
            <a:off x="5019523" y="6263518"/>
            <a:ext cx="2152952" cy="367695"/>
          </a:xfrm>
          <a:custGeom>
            <a:avLst/>
            <a:gdLst>
              <a:gd name="connsiteX0" fmla="*/ 0 w 2152952"/>
              <a:gd name="connsiteY0" fmla="*/ 0 h 367695"/>
              <a:gd name="connsiteX1" fmla="*/ 559768 w 2152952"/>
              <a:gd name="connsiteY1" fmla="*/ 0 h 367695"/>
              <a:gd name="connsiteX2" fmla="*/ 1141065 w 2152952"/>
              <a:gd name="connsiteY2" fmla="*/ 0 h 367695"/>
              <a:gd name="connsiteX3" fmla="*/ 1636244 w 2152952"/>
              <a:gd name="connsiteY3" fmla="*/ 0 h 367695"/>
              <a:gd name="connsiteX4" fmla="*/ 2152952 w 2152952"/>
              <a:gd name="connsiteY4" fmla="*/ 0 h 367695"/>
              <a:gd name="connsiteX5" fmla="*/ 2152952 w 2152952"/>
              <a:gd name="connsiteY5" fmla="*/ 367695 h 367695"/>
              <a:gd name="connsiteX6" fmla="*/ 1614714 w 2152952"/>
              <a:gd name="connsiteY6" fmla="*/ 367695 h 367695"/>
              <a:gd name="connsiteX7" fmla="*/ 1033417 w 2152952"/>
              <a:gd name="connsiteY7" fmla="*/ 367695 h 367695"/>
              <a:gd name="connsiteX8" fmla="*/ 538238 w 2152952"/>
              <a:gd name="connsiteY8" fmla="*/ 367695 h 367695"/>
              <a:gd name="connsiteX9" fmla="*/ 0 w 2152952"/>
              <a:gd name="connsiteY9" fmla="*/ 367695 h 367695"/>
              <a:gd name="connsiteX10" fmla="*/ 0 w 2152952"/>
              <a:gd name="connsiteY10" fmla="*/ 0 h 36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2952" h="367695" fill="none" extrusionOk="0">
                <a:moveTo>
                  <a:pt x="0" y="0"/>
                </a:moveTo>
                <a:cubicBezTo>
                  <a:pt x="227079" y="-61654"/>
                  <a:pt x="414504" y="51836"/>
                  <a:pt x="559768" y="0"/>
                </a:cubicBezTo>
                <a:cubicBezTo>
                  <a:pt x="705032" y="-51836"/>
                  <a:pt x="907339" y="9329"/>
                  <a:pt x="1141065" y="0"/>
                </a:cubicBezTo>
                <a:cubicBezTo>
                  <a:pt x="1374791" y="-9329"/>
                  <a:pt x="1440792" y="12316"/>
                  <a:pt x="1636244" y="0"/>
                </a:cubicBezTo>
                <a:cubicBezTo>
                  <a:pt x="1831696" y="-12316"/>
                  <a:pt x="1990182" y="14941"/>
                  <a:pt x="2152952" y="0"/>
                </a:cubicBezTo>
                <a:cubicBezTo>
                  <a:pt x="2174903" y="114175"/>
                  <a:pt x="2129776" y="291213"/>
                  <a:pt x="2152952" y="367695"/>
                </a:cubicBezTo>
                <a:cubicBezTo>
                  <a:pt x="1946681" y="411102"/>
                  <a:pt x="1866274" y="331573"/>
                  <a:pt x="1614714" y="367695"/>
                </a:cubicBezTo>
                <a:cubicBezTo>
                  <a:pt x="1363154" y="403817"/>
                  <a:pt x="1319316" y="316698"/>
                  <a:pt x="1033417" y="367695"/>
                </a:cubicBezTo>
                <a:cubicBezTo>
                  <a:pt x="747518" y="418692"/>
                  <a:pt x="657574" y="342496"/>
                  <a:pt x="538238" y="367695"/>
                </a:cubicBezTo>
                <a:cubicBezTo>
                  <a:pt x="418902" y="392894"/>
                  <a:pt x="133364" y="326077"/>
                  <a:pt x="0" y="367695"/>
                </a:cubicBezTo>
                <a:cubicBezTo>
                  <a:pt x="-31013" y="188637"/>
                  <a:pt x="29141" y="97065"/>
                  <a:pt x="0" y="0"/>
                </a:cubicBezTo>
                <a:close/>
              </a:path>
              <a:path w="2152952" h="367695" stroke="0" extrusionOk="0">
                <a:moveTo>
                  <a:pt x="0" y="0"/>
                </a:moveTo>
                <a:cubicBezTo>
                  <a:pt x="194903" y="-29167"/>
                  <a:pt x="374586" y="48301"/>
                  <a:pt x="473649" y="0"/>
                </a:cubicBezTo>
                <a:cubicBezTo>
                  <a:pt x="572712" y="-48301"/>
                  <a:pt x="756559" y="3087"/>
                  <a:pt x="1033417" y="0"/>
                </a:cubicBezTo>
                <a:cubicBezTo>
                  <a:pt x="1310275" y="-3087"/>
                  <a:pt x="1328848" y="43126"/>
                  <a:pt x="1528596" y="0"/>
                </a:cubicBezTo>
                <a:cubicBezTo>
                  <a:pt x="1728344" y="-43126"/>
                  <a:pt x="2015736" y="398"/>
                  <a:pt x="2152952" y="0"/>
                </a:cubicBezTo>
                <a:cubicBezTo>
                  <a:pt x="2154478" y="94297"/>
                  <a:pt x="2150153" y="262749"/>
                  <a:pt x="2152952" y="367695"/>
                </a:cubicBezTo>
                <a:cubicBezTo>
                  <a:pt x="1886977" y="374896"/>
                  <a:pt x="1831700" y="338949"/>
                  <a:pt x="1614714" y="367695"/>
                </a:cubicBezTo>
                <a:cubicBezTo>
                  <a:pt x="1397728" y="396441"/>
                  <a:pt x="1300431" y="366139"/>
                  <a:pt x="1098006" y="367695"/>
                </a:cubicBezTo>
                <a:cubicBezTo>
                  <a:pt x="895581" y="369251"/>
                  <a:pt x="705114" y="361321"/>
                  <a:pt x="516708" y="367695"/>
                </a:cubicBezTo>
                <a:cubicBezTo>
                  <a:pt x="328302" y="374069"/>
                  <a:pt x="165910" y="366329"/>
                  <a:pt x="0" y="367695"/>
                </a:cubicBezTo>
                <a:cubicBezTo>
                  <a:pt x="-30947" y="218268"/>
                  <a:pt x="22129" y="142217"/>
                  <a:pt x="0" y="0"/>
                </a:cubicBezTo>
                <a:close/>
              </a:path>
            </a:pathLst>
          </a:custGeom>
          <a:solidFill>
            <a:srgbClr val="00B0F0"/>
          </a:solidFill>
          <a:ln>
            <a:extLst>
              <a:ext uri="{C807C97D-BFC1-408E-A445-0C87EB9F89A2}">
                <ask:lineSketchStyleProps xmlns:ask="http://schemas.microsoft.com/office/drawing/2018/sketchyshapes" sd="25469283">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b="1" dirty="0"/>
              <a:t>БОЛЕЕ </a:t>
            </a:r>
            <a:r>
              <a:rPr lang="az-Cyrl-AZ" b="1" dirty="0">
                <a:hlinkClick r:id="rId7" action="ppaction://hlinksldjump"/>
              </a:rPr>
              <a:t>ПОДРОБНО</a:t>
            </a:r>
            <a:endParaRPr lang="ru-RU" b="1" dirty="0"/>
          </a:p>
        </p:txBody>
      </p:sp>
    </p:spTree>
    <p:extLst>
      <p:ext uri="{BB962C8B-B14F-4D97-AF65-F5344CB8AC3E}">
        <p14:creationId xmlns:p14="http://schemas.microsoft.com/office/powerpoint/2010/main" val="2588353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ABD691-6F8E-3CAD-3F2A-80697B52BAED}"/>
              </a:ext>
            </a:extLst>
          </p:cNvPr>
          <p:cNvSpPr>
            <a:spLocks noGrp="1"/>
          </p:cNvSpPr>
          <p:nvPr>
            <p:ph type="title"/>
          </p:nvPr>
        </p:nvSpPr>
        <p:spPr/>
        <p:txBody>
          <a:bodyPr/>
          <a:lstStyle/>
          <a:p>
            <a:pPr algn="ctr"/>
            <a:r>
              <a:rPr lang="az-Cyrl-AZ"/>
              <a:t>Операции над списком</a:t>
            </a:r>
            <a:endParaRPr lang="ru-RU" dirty="0"/>
          </a:p>
        </p:txBody>
      </p:sp>
      <p:sp>
        <p:nvSpPr>
          <p:cNvPr id="3" name="Объект 2">
            <a:extLst>
              <a:ext uri="{FF2B5EF4-FFF2-40B4-BE49-F238E27FC236}">
                <a16:creationId xmlns:a16="http://schemas.microsoft.com/office/drawing/2014/main" id="{D684D5DA-4E9D-EE5A-7DEA-D18EEB8D894F}"/>
              </a:ext>
            </a:extLst>
          </p:cNvPr>
          <p:cNvSpPr>
            <a:spLocks noGrp="1"/>
          </p:cNvSpPr>
          <p:nvPr>
            <p:ph idx="1"/>
          </p:nvPr>
        </p:nvSpPr>
        <p:spPr/>
        <p:txBody>
          <a:bodyPr/>
          <a:lstStyle/>
          <a:p>
            <a:endParaRPr lang="ru-RU" dirty="0"/>
          </a:p>
        </p:txBody>
      </p:sp>
      <p:pic>
        <p:nvPicPr>
          <p:cNvPr id="5" name="Рисунок 4">
            <a:extLst>
              <a:ext uri="{FF2B5EF4-FFF2-40B4-BE49-F238E27FC236}">
                <a16:creationId xmlns:a16="http://schemas.microsoft.com/office/drawing/2014/main" id="{F7BB9CA6-9B1A-C0D3-DDD0-F4FEA672BBEA}"/>
              </a:ext>
            </a:extLst>
          </p:cNvPr>
          <p:cNvPicPr>
            <a:picLocks noChangeAspect="1"/>
          </p:cNvPicPr>
          <p:nvPr/>
        </p:nvPicPr>
        <p:blipFill>
          <a:blip r:embed="rId2"/>
          <a:stretch>
            <a:fillRect/>
          </a:stretch>
        </p:blipFill>
        <p:spPr>
          <a:xfrm>
            <a:off x="896258" y="1690688"/>
            <a:ext cx="4476055" cy="4796622"/>
          </a:xfrm>
          <a:prstGeom prst="rect">
            <a:avLst/>
          </a:prstGeom>
        </p:spPr>
      </p:pic>
      <p:pic>
        <p:nvPicPr>
          <p:cNvPr id="11" name="Рисунок 10">
            <a:extLst>
              <a:ext uri="{FF2B5EF4-FFF2-40B4-BE49-F238E27FC236}">
                <a16:creationId xmlns:a16="http://schemas.microsoft.com/office/drawing/2014/main" id="{9137C1CC-47B7-37C2-5237-97F4A39F5312}"/>
              </a:ext>
            </a:extLst>
          </p:cNvPr>
          <p:cNvPicPr>
            <a:picLocks noChangeAspect="1"/>
          </p:cNvPicPr>
          <p:nvPr/>
        </p:nvPicPr>
        <p:blipFill>
          <a:blip r:embed="rId3"/>
          <a:stretch>
            <a:fillRect/>
          </a:stretch>
        </p:blipFill>
        <p:spPr>
          <a:xfrm>
            <a:off x="6204962" y="1690913"/>
            <a:ext cx="5318112" cy="4840515"/>
          </a:xfrm>
          <a:prstGeom prst="rect">
            <a:avLst/>
          </a:prstGeom>
        </p:spPr>
      </p:pic>
    </p:spTree>
    <p:extLst>
      <p:ext uri="{BB962C8B-B14F-4D97-AF65-F5344CB8AC3E}">
        <p14:creationId xmlns:p14="http://schemas.microsoft.com/office/powerpoint/2010/main" val="11792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59E829F2-BC52-3558-08DF-8B81951BE357}"/>
              </a:ext>
            </a:extLst>
          </p:cNvPr>
          <p:cNvSpPr>
            <a:spLocks noGrp="1"/>
          </p:cNvSpPr>
          <p:nvPr>
            <p:ph type="title"/>
          </p:nvPr>
        </p:nvSpPr>
        <p:spPr>
          <a:xfrm>
            <a:off x="635000" y="640823"/>
            <a:ext cx="3418659" cy="5583148"/>
          </a:xfrm>
        </p:spPr>
        <p:txBody>
          <a:bodyPr anchor="ctr">
            <a:normAutofit/>
          </a:bodyPr>
          <a:lstStyle/>
          <a:p>
            <a:r>
              <a:rPr lang="az-Cyrl-AZ" sz="4800" b="1" dirty="0"/>
              <a:t>Содержание</a:t>
            </a:r>
            <a:endParaRPr lang="ru-RU" sz="4800" b="1"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Объект 2">
            <a:extLst>
              <a:ext uri="{FF2B5EF4-FFF2-40B4-BE49-F238E27FC236}">
                <a16:creationId xmlns:a16="http://schemas.microsoft.com/office/drawing/2014/main" id="{364A8FDE-1549-B957-32BD-AE4A37D8FA51}"/>
              </a:ext>
            </a:extLst>
          </p:cNvPr>
          <p:cNvGraphicFramePr>
            <a:graphicFrameLocks noGrp="1"/>
          </p:cNvGraphicFramePr>
          <p:nvPr>
            <p:ph idx="1"/>
            <p:extLst>
              <p:ext uri="{D42A27DB-BD31-4B8C-83A1-F6EECF244321}">
                <p14:modId xmlns:p14="http://schemas.microsoft.com/office/powerpoint/2010/main" val="342863683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7412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D5F6E3E-D6E1-278B-A195-A06BB7F9847C}"/>
              </a:ext>
            </a:extLst>
          </p:cNvPr>
          <p:cNvSpPr>
            <a:spLocks noGrp="1"/>
          </p:cNvSpPr>
          <p:nvPr>
            <p:ph type="title"/>
          </p:nvPr>
        </p:nvSpPr>
        <p:spPr>
          <a:xfrm>
            <a:off x="630936" y="640080"/>
            <a:ext cx="4818888" cy="1481328"/>
          </a:xfrm>
        </p:spPr>
        <p:txBody>
          <a:bodyPr anchor="b">
            <a:normAutofit/>
          </a:bodyPr>
          <a:lstStyle/>
          <a:p>
            <a:r>
              <a:rPr lang="ru-RU" sz="5400"/>
              <a:t>Кортеж</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26B16BE3-AEBC-33C8-7367-2D9D063C86D8}"/>
              </a:ext>
            </a:extLst>
          </p:cNvPr>
          <p:cNvSpPr>
            <a:spLocks noGrp="1"/>
          </p:cNvSpPr>
          <p:nvPr>
            <p:ph idx="1"/>
          </p:nvPr>
        </p:nvSpPr>
        <p:spPr>
          <a:xfrm>
            <a:off x="630936" y="2660904"/>
            <a:ext cx="4818888" cy="3547872"/>
          </a:xfrm>
        </p:spPr>
        <p:txBody>
          <a:bodyPr anchor="t">
            <a:normAutofit/>
          </a:bodyPr>
          <a:lstStyle/>
          <a:p>
            <a:r>
              <a:rPr lang="ru-RU" sz="1900" dirty="0"/>
              <a:t>Кортежи (</a:t>
            </a:r>
            <a:r>
              <a:rPr lang="ru-RU" sz="1900" dirty="0" err="1"/>
              <a:t>tuple</a:t>
            </a:r>
            <a:r>
              <a:rPr lang="ru-RU" sz="1900" dirty="0"/>
              <a:t>) в Python – это те же списки за одним исключением. Кортежи неизменяемые структуры данных. Так же как списки они могут состоять из элементов разных типов, перечисленных через запятую. Кортежи заключаются в круглые, а не квадратные скобки.</a:t>
            </a:r>
          </a:p>
          <a:p>
            <a:r>
              <a:rPr lang="ru-RU" sz="1900" dirty="0"/>
              <a:t>Для кортежей используются те же методы, что и для списков.</a:t>
            </a:r>
            <a:r>
              <a:rPr lang="en-US" sz="1900" dirty="0"/>
              <a:t> </a:t>
            </a:r>
          </a:p>
          <a:p>
            <a:r>
              <a:rPr lang="az-Cyrl-AZ" sz="1900" dirty="0"/>
              <a:t>Чтобы объявить кортеж, мы должны воспользоваться не квадратными скобочками, как в списке, а круглыми.</a:t>
            </a:r>
            <a:endParaRPr lang="ru-RU" sz="1900" dirty="0"/>
          </a:p>
        </p:txBody>
      </p:sp>
      <p:pic>
        <p:nvPicPr>
          <p:cNvPr id="7" name="Рисунок 6">
            <a:extLst>
              <a:ext uri="{FF2B5EF4-FFF2-40B4-BE49-F238E27FC236}">
                <a16:creationId xmlns:a16="http://schemas.microsoft.com/office/drawing/2014/main" id="{C357CAE9-76E7-4906-E2C1-FF644F8DB8B6}"/>
              </a:ext>
            </a:extLst>
          </p:cNvPr>
          <p:cNvPicPr>
            <a:picLocks noChangeAspect="1"/>
          </p:cNvPicPr>
          <p:nvPr/>
        </p:nvPicPr>
        <p:blipFill>
          <a:blip r:embed="rId2"/>
          <a:stretch>
            <a:fillRect/>
          </a:stretch>
        </p:blipFill>
        <p:spPr>
          <a:xfrm>
            <a:off x="6200648" y="2739161"/>
            <a:ext cx="5458968" cy="1815107"/>
          </a:xfrm>
          <a:prstGeom prst="rect">
            <a:avLst/>
          </a:prstGeom>
        </p:spPr>
      </p:pic>
    </p:spTree>
    <p:extLst>
      <p:ext uri="{BB962C8B-B14F-4D97-AF65-F5344CB8AC3E}">
        <p14:creationId xmlns:p14="http://schemas.microsoft.com/office/powerpoint/2010/main" val="1033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Заголовок 1">
            <a:extLst>
              <a:ext uri="{FF2B5EF4-FFF2-40B4-BE49-F238E27FC236}">
                <a16:creationId xmlns:a16="http://schemas.microsoft.com/office/drawing/2014/main" id="{22FAAEE4-A7AB-A12F-6C1B-76E6546B3890}"/>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Множество</a:t>
            </a:r>
          </a:p>
        </p:txBody>
      </p:sp>
      <p:sp>
        <p:nvSpPr>
          <p:cNvPr id="3" name="Объект 2">
            <a:extLst>
              <a:ext uri="{FF2B5EF4-FFF2-40B4-BE49-F238E27FC236}">
                <a16:creationId xmlns:a16="http://schemas.microsoft.com/office/drawing/2014/main" id="{47AE257E-D7D4-5E45-F96E-D857E9602B71}"/>
              </a:ext>
            </a:extLst>
          </p:cNvPr>
          <p:cNvSpPr>
            <a:spLocks noGrp="1"/>
          </p:cNvSpPr>
          <p:nvPr>
            <p:ph idx="1"/>
          </p:nvPr>
        </p:nvSpPr>
        <p:spPr>
          <a:xfrm>
            <a:off x="870148" y="3962792"/>
            <a:ext cx="5221185" cy="2102108"/>
          </a:xfrm>
        </p:spPr>
        <p:txBody>
          <a:bodyPr vert="horz" lIns="91440" tIns="45720" rIns="91440" bIns="45720" rtlCol="0" anchor="t">
            <a:normAutofit/>
          </a:bodyPr>
          <a:lstStyle/>
          <a:p>
            <a:pPr marL="0" indent="0" algn="ctr">
              <a:buNone/>
            </a:pPr>
            <a:r>
              <a:rPr lang="en-US" sz="2400" kern="1200">
                <a:solidFill>
                  <a:schemeClr val="tx1"/>
                </a:solidFill>
                <a:latin typeface="+mn-lt"/>
                <a:ea typeface="+mn-ea"/>
                <a:cs typeface="+mn-cs"/>
              </a:rPr>
              <a:t>Множество в python - "контейнер", содержащий не повторяющиеся элементы в случайном порядке.</a:t>
            </a:r>
          </a:p>
        </p:txBody>
      </p:sp>
      <p:sp>
        <p:nvSpPr>
          <p:cNvPr id="12" name="Freeform: Shape 1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Рисунок 4">
            <a:extLst>
              <a:ext uri="{FF2B5EF4-FFF2-40B4-BE49-F238E27FC236}">
                <a16:creationId xmlns:a16="http://schemas.microsoft.com/office/drawing/2014/main" id="{CCEF4BD5-C900-44B1-FC66-4B25F988F458}"/>
              </a:ext>
            </a:extLst>
          </p:cNvPr>
          <p:cNvPicPr>
            <a:picLocks noChangeAspect="1"/>
          </p:cNvPicPr>
          <p:nvPr/>
        </p:nvPicPr>
        <p:blipFill>
          <a:blip r:embed="rId2"/>
          <a:stretch>
            <a:fillRect/>
          </a:stretch>
        </p:blipFill>
        <p:spPr>
          <a:xfrm>
            <a:off x="6651243" y="2502776"/>
            <a:ext cx="4939504" cy="1469501"/>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6" name="Freeform: Shape 1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78976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C67573A-30F4-87B5-C6AF-89B773F9A505}"/>
              </a:ext>
            </a:extLst>
          </p:cNvPr>
          <p:cNvSpPr>
            <a:spLocks noGrp="1"/>
          </p:cNvSpPr>
          <p:nvPr>
            <p:ph type="title"/>
          </p:nvPr>
        </p:nvSpPr>
        <p:spPr/>
        <p:txBody>
          <a:bodyPr/>
          <a:lstStyle/>
          <a:p>
            <a:r>
              <a:rPr lang="az-Cyrl-AZ" dirty="0"/>
              <a:t>Операции над множествами</a:t>
            </a:r>
            <a:endParaRPr lang="ru-RU" dirty="0"/>
          </a:p>
        </p:txBody>
      </p:sp>
      <p:graphicFrame>
        <p:nvGraphicFramePr>
          <p:cNvPr id="5" name="Объект 2">
            <a:extLst>
              <a:ext uri="{FF2B5EF4-FFF2-40B4-BE49-F238E27FC236}">
                <a16:creationId xmlns:a16="http://schemas.microsoft.com/office/drawing/2014/main" id="{2DCFC1EF-1249-4DB7-92BF-D97341F020F3}"/>
              </a:ext>
            </a:extLst>
          </p:cNvPr>
          <p:cNvGraphicFramePr>
            <a:graphicFrameLocks noGrp="1"/>
          </p:cNvGraphicFramePr>
          <p:nvPr>
            <p:ph idx="1"/>
            <p:extLst>
              <p:ext uri="{D42A27DB-BD31-4B8C-83A1-F6EECF244321}">
                <p14:modId xmlns:p14="http://schemas.microsoft.com/office/powerpoint/2010/main" val="792981098"/>
              </p:ext>
            </p:extLst>
          </p:nvPr>
        </p:nvGraphicFramePr>
        <p:xfrm>
          <a:off x="393094" y="1482119"/>
          <a:ext cx="11498943" cy="4957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Прямоугольник 5">
            <a:extLst>
              <a:ext uri="{FF2B5EF4-FFF2-40B4-BE49-F238E27FC236}">
                <a16:creationId xmlns:a16="http://schemas.microsoft.com/office/drawing/2014/main" id="{957BDAEA-9B6D-6027-5B04-E4134469F31A}"/>
              </a:ext>
            </a:extLst>
          </p:cNvPr>
          <p:cNvSpPr/>
          <p:nvPr/>
        </p:nvSpPr>
        <p:spPr>
          <a:xfrm>
            <a:off x="5019523" y="6263518"/>
            <a:ext cx="2152952" cy="367695"/>
          </a:xfrm>
          <a:custGeom>
            <a:avLst/>
            <a:gdLst>
              <a:gd name="connsiteX0" fmla="*/ 0 w 2152952"/>
              <a:gd name="connsiteY0" fmla="*/ 0 h 367695"/>
              <a:gd name="connsiteX1" fmla="*/ 559768 w 2152952"/>
              <a:gd name="connsiteY1" fmla="*/ 0 h 367695"/>
              <a:gd name="connsiteX2" fmla="*/ 1141065 w 2152952"/>
              <a:gd name="connsiteY2" fmla="*/ 0 h 367695"/>
              <a:gd name="connsiteX3" fmla="*/ 1636244 w 2152952"/>
              <a:gd name="connsiteY3" fmla="*/ 0 h 367695"/>
              <a:gd name="connsiteX4" fmla="*/ 2152952 w 2152952"/>
              <a:gd name="connsiteY4" fmla="*/ 0 h 367695"/>
              <a:gd name="connsiteX5" fmla="*/ 2152952 w 2152952"/>
              <a:gd name="connsiteY5" fmla="*/ 367695 h 367695"/>
              <a:gd name="connsiteX6" fmla="*/ 1614714 w 2152952"/>
              <a:gd name="connsiteY6" fmla="*/ 367695 h 367695"/>
              <a:gd name="connsiteX7" fmla="*/ 1033417 w 2152952"/>
              <a:gd name="connsiteY7" fmla="*/ 367695 h 367695"/>
              <a:gd name="connsiteX8" fmla="*/ 538238 w 2152952"/>
              <a:gd name="connsiteY8" fmla="*/ 367695 h 367695"/>
              <a:gd name="connsiteX9" fmla="*/ 0 w 2152952"/>
              <a:gd name="connsiteY9" fmla="*/ 367695 h 367695"/>
              <a:gd name="connsiteX10" fmla="*/ 0 w 2152952"/>
              <a:gd name="connsiteY10" fmla="*/ 0 h 36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2952" h="367695" fill="none" extrusionOk="0">
                <a:moveTo>
                  <a:pt x="0" y="0"/>
                </a:moveTo>
                <a:cubicBezTo>
                  <a:pt x="227079" y="-61654"/>
                  <a:pt x="414504" y="51836"/>
                  <a:pt x="559768" y="0"/>
                </a:cubicBezTo>
                <a:cubicBezTo>
                  <a:pt x="705032" y="-51836"/>
                  <a:pt x="907339" y="9329"/>
                  <a:pt x="1141065" y="0"/>
                </a:cubicBezTo>
                <a:cubicBezTo>
                  <a:pt x="1374791" y="-9329"/>
                  <a:pt x="1440792" y="12316"/>
                  <a:pt x="1636244" y="0"/>
                </a:cubicBezTo>
                <a:cubicBezTo>
                  <a:pt x="1831696" y="-12316"/>
                  <a:pt x="1990182" y="14941"/>
                  <a:pt x="2152952" y="0"/>
                </a:cubicBezTo>
                <a:cubicBezTo>
                  <a:pt x="2174903" y="114175"/>
                  <a:pt x="2129776" y="291213"/>
                  <a:pt x="2152952" y="367695"/>
                </a:cubicBezTo>
                <a:cubicBezTo>
                  <a:pt x="1946681" y="411102"/>
                  <a:pt x="1866274" y="331573"/>
                  <a:pt x="1614714" y="367695"/>
                </a:cubicBezTo>
                <a:cubicBezTo>
                  <a:pt x="1363154" y="403817"/>
                  <a:pt x="1319316" y="316698"/>
                  <a:pt x="1033417" y="367695"/>
                </a:cubicBezTo>
                <a:cubicBezTo>
                  <a:pt x="747518" y="418692"/>
                  <a:pt x="657574" y="342496"/>
                  <a:pt x="538238" y="367695"/>
                </a:cubicBezTo>
                <a:cubicBezTo>
                  <a:pt x="418902" y="392894"/>
                  <a:pt x="133364" y="326077"/>
                  <a:pt x="0" y="367695"/>
                </a:cubicBezTo>
                <a:cubicBezTo>
                  <a:pt x="-31013" y="188637"/>
                  <a:pt x="29141" y="97065"/>
                  <a:pt x="0" y="0"/>
                </a:cubicBezTo>
                <a:close/>
              </a:path>
              <a:path w="2152952" h="367695" stroke="0" extrusionOk="0">
                <a:moveTo>
                  <a:pt x="0" y="0"/>
                </a:moveTo>
                <a:cubicBezTo>
                  <a:pt x="194903" y="-29167"/>
                  <a:pt x="374586" y="48301"/>
                  <a:pt x="473649" y="0"/>
                </a:cubicBezTo>
                <a:cubicBezTo>
                  <a:pt x="572712" y="-48301"/>
                  <a:pt x="756559" y="3087"/>
                  <a:pt x="1033417" y="0"/>
                </a:cubicBezTo>
                <a:cubicBezTo>
                  <a:pt x="1310275" y="-3087"/>
                  <a:pt x="1328848" y="43126"/>
                  <a:pt x="1528596" y="0"/>
                </a:cubicBezTo>
                <a:cubicBezTo>
                  <a:pt x="1728344" y="-43126"/>
                  <a:pt x="2015736" y="398"/>
                  <a:pt x="2152952" y="0"/>
                </a:cubicBezTo>
                <a:cubicBezTo>
                  <a:pt x="2154478" y="94297"/>
                  <a:pt x="2150153" y="262749"/>
                  <a:pt x="2152952" y="367695"/>
                </a:cubicBezTo>
                <a:cubicBezTo>
                  <a:pt x="1886977" y="374896"/>
                  <a:pt x="1831700" y="338949"/>
                  <a:pt x="1614714" y="367695"/>
                </a:cubicBezTo>
                <a:cubicBezTo>
                  <a:pt x="1397728" y="396441"/>
                  <a:pt x="1300431" y="366139"/>
                  <a:pt x="1098006" y="367695"/>
                </a:cubicBezTo>
                <a:cubicBezTo>
                  <a:pt x="895581" y="369251"/>
                  <a:pt x="705114" y="361321"/>
                  <a:pt x="516708" y="367695"/>
                </a:cubicBezTo>
                <a:cubicBezTo>
                  <a:pt x="328302" y="374069"/>
                  <a:pt x="165910" y="366329"/>
                  <a:pt x="0" y="367695"/>
                </a:cubicBezTo>
                <a:cubicBezTo>
                  <a:pt x="-30947" y="218268"/>
                  <a:pt x="22129" y="142217"/>
                  <a:pt x="0" y="0"/>
                </a:cubicBezTo>
                <a:close/>
              </a:path>
            </a:pathLst>
          </a:custGeom>
          <a:solidFill>
            <a:srgbClr val="00B0F0"/>
          </a:solidFill>
          <a:ln>
            <a:extLst>
              <a:ext uri="{C807C97D-BFC1-408E-A445-0C87EB9F89A2}">
                <ask:lineSketchStyleProps xmlns:ask="http://schemas.microsoft.com/office/drawing/2018/sketchyshapes" sd="25469283">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b="1" dirty="0"/>
              <a:t>БОЛЕЕ </a:t>
            </a:r>
            <a:r>
              <a:rPr lang="az-Cyrl-AZ" b="1" dirty="0">
                <a:hlinkClick r:id="rId7" action="ppaction://hlinksldjump"/>
              </a:rPr>
              <a:t>ПОДРОБНО</a:t>
            </a:r>
            <a:endParaRPr lang="ru-RU" b="1" dirty="0"/>
          </a:p>
        </p:txBody>
      </p:sp>
    </p:spTree>
    <p:extLst>
      <p:ext uri="{BB962C8B-B14F-4D97-AF65-F5344CB8AC3E}">
        <p14:creationId xmlns:p14="http://schemas.microsoft.com/office/powerpoint/2010/main" val="2418747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Заголовок 1">
            <a:extLst>
              <a:ext uri="{FF2B5EF4-FFF2-40B4-BE49-F238E27FC236}">
                <a16:creationId xmlns:a16="http://schemas.microsoft.com/office/drawing/2014/main" id="{B0EF1881-B60A-B53F-5530-FEF7C75187CD}"/>
              </a:ext>
            </a:extLst>
          </p:cNvPr>
          <p:cNvSpPr>
            <a:spLocks noGrp="1"/>
          </p:cNvSpPr>
          <p:nvPr>
            <p:ph type="title"/>
          </p:nvPr>
        </p:nvSpPr>
        <p:spPr>
          <a:xfrm>
            <a:off x="874815" y="798703"/>
            <a:ext cx="5221185" cy="3072015"/>
          </a:xfrm>
        </p:spPr>
        <p:txBody>
          <a:bodyPr vert="horz" lIns="91440" tIns="45720" rIns="91440" bIns="45720" rtlCol="0" anchor="b">
            <a:normAutofit/>
          </a:bodyPr>
          <a:lstStyle/>
          <a:p>
            <a:pPr algn="ctr"/>
            <a:r>
              <a:rPr lang="en-US" sz="6000" kern="1200">
                <a:solidFill>
                  <a:schemeClr val="tx1"/>
                </a:solidFill>
                <a:latin typeface="+mj-lt"/>
                <a:ea typeface="+mj-ea"/>
                <a:cs typeface="+mj-cs"/>
              </a:rPr>
              <a:t>Словарь</a:t>
            </a:r>
          </a:p>
        </p:txBody>
      </p:sp>
      <p:sp>
        <p:nvSpPr>
          <p:cNvPr id="3" name="Объект 2">
            <a:extLst>
              <a:ext uri="{FF2B5EF4-FFF2-40B4-BE49-F238E27FC236}">
                <a16:creationId xmlns:a16="http://schemas.microsoft.com/office/drawing/2014/main" id="{AD238BF6-1D20-8B4D-2F72-7DC624912672}"/>
              </a:ext>
            </a:extLst>
          </p:cNvPr>
          <p:cNvSpPr>
            <a:spLocks noGrp="1"/>
          </p:cNvSpPr>
          <p:nvPr>
            <p:ph idx="1"/>
          </p:nvPr>
        </p:nvSpPr>
        <p:spPr>
          <a:xfrm>
            <a:off x="870148" y="3962792"/>
            <a:ext cx="5221185" cy="2102108"/>
          </a:xfrm>
        </p:spPr>
        <p:txBody>
          <a:bodyPr vert="horz" lIns="91440" tIns="45720" rIns="91440" bIns="45720" rtlCol="0" anchor="t">
            <a:normAutofit/>
          </a:bodyPr>
          <a:lstStyle/>
          <a:p>
            <a:pPr marL="0" indent="0" algn="ctr">
              <a:buNone/>
            </a:pPr>
            <a:r>
              <a:rPr lang="en-US" sz="2400" kern="1200">
                <a:solidFill>
                  <a:schemeClr val="tx1"/>
                </a:solidFill>
                <a:latin typeface="+mn-lt"/>
                <a:ea typeface="+mn-ea"/>
                <a:cs typeface="+mn-cs"/>
              </a:rPr>
              <a:t>Словари в Python - неупорядоченные коллекции произвольных объектов с доступом по ключу. </a:t>
            </a:r>
          </a:p>
        </p:txBody>
      </p:sp>
      <p:sp>
        <p:nvSpPr>
          <p:cNvPr id="12" name="Freeform: Shape 11">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Рисунок 4">
            <a:extLst>
              <a:ext uri="{FF2B5EF4-FFF2-40B4-BE49-F238E27FC236}">
                <a16:creationId xmlns:a16="http://schemas.microsoft.com/office/drawing/2014/main" id="{40328431-728B-6F31-6342-6BBE4270AD68}"/>
              </a:ext>
            </a:extLst>
          </p:cNvPr>
          <p:cNvPicPr>
            <a:picLocks noChangeAspect="1"/>
          </p:cNvPicPr>
          <p:nvPr/>
        </p:nvPicPr>
        <p:blipFill>
          <a:blip r:embed="rId2"/>
          <a:stretch>
            <a:fillRect/>
          </a:stretch>
        </p:blipFill>
        <p:spPr>
          <a:xfrm>
            <a:off x="6651243" y="2231102"/>
            <a:ext cx="4939504" cy="2012848"/>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6" name="Freeform: Shape 1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176359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FE8D3D88-DE08-9499-E8BF-71B20D5FB6E5}"/>
              </a:ext>
            </a:extLst>
          </p:cNvPr>
          <p:cNvSpPr>
            <a:spLocks noGrp="1"/>
          </p:cNvSpPr>
          <p:nvPr>
            <p:ph type="title"/>
          </p:nvPr>
        </p:nvSpPr>
        <p:spPr>
          <a:xfrm>
            <a:off x="841248" y="548640"/>
            <a:ext cx="3600860" cy="5431536"/>
          </a:xfrm>
        </p:spPr>
        <p:txBody>
          <a:bodyPr>
            <a:normAutofit/>
          </a:bodyPr>
          <a:lstStyle/>
          <a:p>
            <a:r>
              <a:rPr lang="az-Cyrl-AZ" sz="5400" dirty="0"/>
              <a:t>Операции над словарями</a:t>
            </a:r>
            <a:endParaRPr lang="ru-RU"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5F1C6405-313B-FF34-FF9E-585FAB4C7EC4}"/>
              </a:ext>
            </a:extLst>
          </p:cNvPr>
          <p:cNvSpPr>
            <a:spLocks noGrp="1"/>
          </p:cNvSpPr>
          <p:nvPr>
            <p:ph idx="1"/>
          </p:nvPr>
        </p:nvSpPr>
        <p:spPr>
          <a:xfrm>
            <a:off x="5126418" y="552091"/>
            <a:ext cx="6224335" cy="5431536"/>
          </a:xfrm>
        </p:spPr>
        <p:txBody>
          <a:bodyPr anchor="ctr">
            <a:normAutofit/>
          </a:bodyPr>
          <a:lstStyle/>
          <a:p>
            <a:r>
              <a:rPr lang="en-US" sz="2200" b="1" dirty="0" err="1"/>
              <a:t>myDictionaty</a:t>
            </a:r>
            <a:r>
              <a:rPr lang="en-US" sz="2200" b="1" dirty="0"/>
              <a:t>[</a:t>
            </a:r>
            <a:r>
              <a:rPr lang="en-US" sz="2200" b="1" dirty="0" err="1"/>
              <a:t>keyValue</a:t>
            </a:r>
            <a:r>
              <a:rPr lang="en-US" sz="2200" dirty="0"/>
              <a:t>] – </a:t>
            </a:r>
            <a:r>
              <a:rPr lang="az-Cyrl-AZ" sz="2200" dirty="0"/>
              <a:t>получить значение по ключу</a:t>
            </a:r>
          </a:p>
          <a:p>
            <a:r>
              <a:rPr lang="en-US" sz="2200" b="1" dirty="0" err="1"/>
              <a:t>dict.clear</a:t>
            </a:r>
            <a:r>
              <a:rPr lang="en-US" sz="2200" b="1" dirty="0"/>
              <a:t>() </a:t>
            </a:r>
            <a:r>
              <a:rPr lang="en-US" sz="2200" dirty="0"/>
              <a:t>- </a:t>
            </a:r>
            <a:r>
              <a:rPr lang="ru-RU" sz="2200" dirty="0"/>
              <a:t>очищает словарь.</a:t>
            </a:r>
            <a:endParaRPr lang="en-US" sz="2200" dirty="0"/>
          </a:p>
          <a:p>
            <a:r>
              <a:rPr lang="ru-RU" sz="2200" b="1" dirty="0" err="1"/>
              <a:t>dict.keys</a:t>
            </a:r>
            <a:r>
              <a:rPr lang="ru-RU" sz="2200" b="1" dirty="0"/>
              <a:t>() </a:t>
            </a:r>
            <a:r>
              <a:rPr lang="ru-RU" sz="2200" dirty="0"/>
              <a:t>- возвращает ключи в словаре.</a:t>
            </a:r>
          </a:p>
          <a:p>
            <a:r>
              <a:rPr lang="ru-RU" sz="2200" b="1" dirty="0" err="1"/>
              <a:t>dict.values</a:t>
            </a:r>
            <a:r>
              <a:rPr lang="ru-RU" sz="2200" b="1" dirty="0"/>
              <a:t>() </a:t>
            </a:r>
            <a:r>
              <a:rPr lang="ru-RU" sz="2200" dirty="0"/>
              <a:t>- возвращает значения в словаре.</a:t>
            </a:r>
          </a:p>
          <a:p>
            <a:r>
              <a:rPr lang="ru-RU" sz="2200" b="1" dirty="0" err="1"/>
              <a:t>dict.copy</a:t>
            </a:r>
            <a:r>
              <a:rPr lang="ru-RU" sz="2200" b="1" dirty="0"/>
              <a:t>() </a:t>
            </a:r>
            <a:r>
              <a:rPr lang="ru-RU" sz="2200" dirty="0"/>
              <a:t>- возвращает копию словаря.</a:t>
            </a:r>
          </a:p>
          <a:p>
            <a:r>
              <a:rPr lang="en-US" sz="2200" b="1" dirty="0" err="1"/>
              <a:t>dict.clear</a:t>
            </a:r>
            <a:r>
              <a:rPr lang="en-US" sz="2200" b="1" dirty="0"/>
              <a:t>() </a:t>
            </a:r>
            <a:r>
              <a:rPr lang="en-US" sz="2200" dirty="0"/>
              <a:t>- </a:t>
            </a:r>
            <a:r>
              <a:rPr lang="ru-RU" sz="2200" dirty="0"/>
              <a:t>очищает словарь.</a:t>
            </a:r>
          </a:p>
        </p:txBody>
      </p:sp>
      <p:sp>
        <p:nvSpPr>
          <p:cNvPr id="7" name="Прямоугольник 6">
            <a:extLst>
              <a:ext uri="{FF2B5EF4-FFF2-40B4-BE49-F238E27FC236}">
                <a16:creationId xmlns:a16="http://schemas.microsoft.com/office/drawing/2014/main" id="{03651D69-0032-8862-C812-1877CC53FC5B}"/>
              </a:ext>
            </a:extLst>
          </p:cNvPr>
          <p:cNvSpPr/>
          <p:nvPr/>
        </p:nvSpPr>
        <p:spPr>
          <a:xfrm>
            <a:off x="5019523" y="6263518"/>
            <a:ext cx="2152952" cy="367695"/>
          </a:xfrm>
          <a:custGeom>
            <a:avLst/>
            <a:gdLst>
              <a:gd name="connsiteX0" fmla="*/ 0 w 2152952"/>
              <a:gd name="connsiteY0" fmla="*/ 0 h 367695"/>
              <a:gd name="connsiteX1" fmla="*/ 559768 w 2152952"/>
              <a:gd name="connsiteY1" fmla="*/ 0 h 367695"/>
              <a:gd name="connsiteX2" fmla="*/ 1141065 w 2152952"/>
              <a:gd name="connsiteY2" fmla="*/ 0 h 367695"/>
              <a:gd name="connsiteX3" fmla="*/ 1636244 w 2152952"/>
              <a:gd name="connsiteY3" fmla="*/ 0 h 367695"/>
              <a:gd name="connsiteX4" fmla="*/ 2152952 w 2152952"/>
              <a:gd name="connsiteY4" fmla="*/ 0 h 367695"/>
              <a:gd name="connsiteX5" fmla="*/ 2152952 w 2152952"/>
              <a:gd name="connsiteY5" fmla="*/ 367695 h 367695"/>
              <a:gd name="connsiteX6" fmla="*/ 1614714 w 2152952"/>
              <a:gd name="connsiteY6" fmla="*/ 367695 h 367695"/>
              <a:gd name="connsiteX7" fmla="*/ 1033417 w 2152952"/>
              <a:gd name="connsiteY7" fmla="*/ 367695 h 367695"/>
              <a:gd name="connsiteX8" fmla="*/ 538238 w 2152952"/>
              <a:gd name="connsiteY8" fmla="*/ 367695 h 367695"/>
              <a:gd name="connsiteX9" fmla="*/ 0 w 2152952"/>
              <a:gd name="connsiteY9" fmla="*/ 367695 h 367695"/>
              <a:gd name="connsiteX10" fmla="*/ 0 w 2152952"/>
              <a:gd name="connsiteY10" fmla="*/ 0 h 36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2952" h="367695" fill="none" extrusionOk="0">
                <a:moveTo>
                  <a:pt x="0" y="0"/>
                </a:moveTo>
                <a:cubicBezTo>
                  <a:pt x="227079" y="-61654"/>
                  <a:pt x="414504" y="51836"/>
                  <a:pt x="559768" y="0"/>
                </a:cubicBezTo>
                <a:cubicBezTo>
                  <a:pt x="705032" y="-51836"/>
                  <a:pt x="907339" y="9329"/>
                  <a:pt x="1141065" y="0"/>
                </a:cubicBezTo>
                <a:cubicBezTo>
                  <a:pt x="1374791" y="-9329"/>
                  <a:pt x="1440792" y="12316"/>
                  <a:pt x="1636244" y="0"/>
                </a:cubicBezTo>
                <a:cubicBezTo>
                  <a:pt x="1831696" y="-12316"/>
                  <a:pt x="1990182" y="14941"/>
                  <a:pt x="2152952" y="0"/>
                </a:cubicBezTo>
                <a:cubicBezTo>
                  <a:pt x="2174903" y="114175"/>
                  <a:pt x="2129776" y="291213"/>
                  <a:pt x="2152952" y="367695"/>
                </a:cubicBezTo>
                <a:cubicBezTo>
                  <a:pt x="1946681" y="411102"/>
                  <a:pt x="1866274" y="331573"/>
                  <a:pt x="1614714" y="367695"/>
                </a:cubicBezTo>
                <a:cubicBezTo>
                  <a:pt x="1363154" y="403817"/>
                  <a:pt x="1319316" y="316698"/>
                  <a:pt x="1033417" y="367695"/>
                </a:cubicBezTo>
                <a:cubicBezTo>
                  <a:pt x="747518" y="418692"/>
                  <a:pt x="657574" y="342496"/>
                  <a:pt x="538238" y="367695"/>
                </a:cubicBezTo>
                <a:cubicBezTo>
                  <a:pt x="418902" y="392894"/>
                  <a:pt x="133364" y="326077"/>
                  <a:pt x="0" y="367695"/>
                </a:cubicBezTo>
                <a:cubicBezTo>
                  <a:pt x="-31013" y="188637"/>
                  <a:pt x="29141" y="97065"/>
                  <a:pt x="0" y="0"/>
                </a:cubicBezTo>
                <a:close/>
              </a:path>
              <a:path w="2152952" h="367695" stroke="0" extrusionOk="0">
                <a:moveTo>
                  <a:pt x="0" y="0"/>
                </a:moveTo>
                <a:cubicBezTo>
                  <a:pt x="194903" y="-29167"/>
                  <a:pt x="374586" y="48301"/>
                  <a:pt x="473649" y="0"/>
                </a:cubicBezTo>
                <a:cubicBezTo>
                  <a:pt x="572712" y="-48301"/>
                  <a:pt x="756559" y="3087"/>
                  <a:pt x="1033417" y="0"/>
                </a:cubicBezTo>
                <a:cubicBezTo>
                  <a:pt x="1310275" y="-3087"/>
                  <a:pt x="1328848" y="43126"/>
                  <a:pt x="1528596" y="0"/>
                </a:cubicBezTo>
                <a:cubicBezTo>
                  <a:pt x="1728344" y="-43126"/>
                  <a:pt x="2015736" y="398"/>
                  <a:pt x="2152952" y="0"/>
                </a:cubicBezTo>
                <a:cubicBezTo>
                  <a:pt x="2154478" y="94297"/>
                  <a:pt x="2150153" y="262749"/>
                  <a:pt x="2152952" y="367695"/>
                </a:cubicBezTo>
                <a:cubicBezTo>
                  <a:pt x="1886977" y="374896"/>
                  <a:pt x="1831700" y="338949"/>
                  <a:pt x="1614714" y="367695"/>
                </a:cubicBezTo>
                <a:cubicBezTo>
                  <a:pt x="1397728" y="396441"/>
                  <a:pt x="1300431" y="366139"/>
                  <a:pt x="1098006" y="367695"/>
                </a:cubicBezTo>
                <a:cubicBezTo>
                  <a:pt x="895581" y="369251"/>
                  <a:pt x="705114" y="361321"/>
                  <a:pt x="516708" y="367695"/>
                </a:cubicBezTo>
                <a:cubicBezTo>
                  <a:pt x="328302" y="374069"/>
                  <a:pt x="165910" y="366329"/>
                  <a:pt x="0" y="367695"/>
                </a:cubicBezTo>
                <a:cubicBezTo>
                  <a:pt x="-30947" y="218268"/>
                  <a:pt x="22129" y="142217"/>
                  <a:pt x="0" y="0"/>
                </a:cubicBezTo>
                <a:close/>
              </a:path>
            </a:pathLst>
          </a:custGeom>
          <a:solidFill>
            <a:srgbClr val="00B0F0"/>
          </a:solidFill>
          <a:ln>
            <a:extLst>
              <a:ext uri="{C807C97D-BFC1-408E-A445-0C87EB9F89A2}">
                <ask:lineSketchStyleProps xmlns:ask="http://schemas.microsoft.com/office/drawing/2018/sketchyshapes" sd="25469283">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b="1" dirty="0"/>
              <a:t>БОЛЕЕ </a:t>
            </a:r>
            <a:r>
              <a:rPr lang="az-Cyrl-AZ" b="1" dirty="0">
                <a:hlinkClick r:id="rId2" action="ppaction://hlinksldjump"/>
              </a:rPr>
              <a:t>ПОДРОБНО</a:t>
            </a:r>
            <a:endParaRPr lang="ru-RU" b="1" dirty="0"/>
          </a:p>
        </p:txBody>
      </p:sp>
    </p:spTree>
    <p:extLst>
      <p:ext uri="{BB962C8B-B14F-4D97-AF65-F5344CB8AC3E}">
        <p14:creationId xmlns:p14="http://schemas.microsoft.com/office/powerpoint/2010/main" val="131691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2E8DBB1A-D75C-9629-73B3-56802E13F11C}"/>
              </a:ext>
            </a:extLst>
          </p:cNvPr>
          <p:cNvSpPr>
            <a:spLocks noGrp="1"/>
          </p:cNvSpPr>
          <p:nvPr>
            <p:ph type="title"/>
          </p:nvPr>
        </p:nvSpPr>
        <p:spPr>
          <a:xfrm>
            <a:off x="630936" y="457200"/>
            <a:ext cx="4343400" cy="1929384"/>
          </a:xfrm>
        </p:spPr>
        <p:txBody>
          <a:bodyPr anchor="ctr">
            <a:normAutofit/>
          </a:bodyPr>
          <a:lstStyle/>
          <a:p>
            <a:r>
              <a:rPr lang="az-Cyrl-AZ" sz="4800"/>
              <a:t>Основные операторы</a:t>
            </a:r>
            <a:endParaRPr lang="ru-RU" sz="4800"/>
          </a:p>
        </p:txBody>
      </p:sp>
      <p:sp>
        <p:nvSpPr>
          <p:cNvPr id="2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90F450CE-6881-7C92-BAA7-4C86C50D135E}"/>
              </a:ext>
            </a:extLst>
          </p:cNvPr>
          <p:cNvSpPr>
            <a:spLocks noGrp="1"/>
          </p:cNvSpPr>
          <p:nvPr>
            <p:ph idx="1"/>
          </p:nvPr>
        </p:nvSpPr>
        <p:spPr>
          <a:xfrm>
            <a:off x="5541263" y="457200"/>
            <a:ext cx="6007608" cy="1929384"/>
          </a:xfrm>
        </p:spPr>
        <p:txBody>
          <a:bodyPr anchor="ctr">
            <a:normAutofit/>
          </a:bodyPr>
          <a:lstStyle/>
          <a:p>
            <a:r>
              <a:rPr lang="az-Cyrl-AZ" sz="2000" b="1" dirty="0"/>
              <a:t>Арифметические операторы: </a:t>
            </a:r>
            <a:r>
              <a:rPr lang="az-Cyrl-AZ" sz="2000" dirty="0"/>
              <a:t>«+», «-», «/», «//», «%», «**»</a:t>
            </a:r>
            <a:r>
              <a:rPr lang="en-US" sz="2000" dirty="0"/>
              <a:t>, </a:t>
            </a:r>
            <a:r>
              <a:rPr lang="az-Cyrl-AZ" sz="2000" dirty="0"/>
              <a:t>«=», «!=»</a:t>
            </a:r>
          </a:p>
          <a:p>
            <a:r>
              <a:rPr lang="az-Cyrl-AZ" sz="2000" b="1" dirty="0"/>
              <a:t>Логические операторы: </a:t>
            </a:r>
            <a:r>
              <a:rPr lang="az-Cyrl-AZ" sz="2000" dirty="0"/>
              <a:t>«</a:t>
            </a:r>
            <a:r>
              <a:rPr lang="en-US" sz="2000" dirty="0"/>
              <a:t>and</a:t>
            </a:r>
            <a:r>
              <a:rPr lang="az-Cyrl-AZ" sz="2000" dirty="0"/>
              <a:t>»</a:t>
            </a:r>
            <a:r>
              <a:rPr lang="en-US" sz="2000" dirty="0"/>
              <a:t>, </a:t>
            </a:r>
            <a:r>
              <a:rPr lang="az-Cyrl-AZ" sz="2000" dirty="0"/>
              <a:t>«</a:t>
            </a:r>
            <a:r>
              <a:rPr lang="en-US" sz="2000" dirty="0"/>
              <a:t>or</a:t>
            </a:r>
            <a:r>
              <a:rPr lang="az-Cyrl-AZ" sz="2000" dirty="0"/>
              <a:t>»</a:t>
            </a:r>
            <a:r>
              <a:rPr lang="en-US" sz="2000" dirty="0"/>
              <a:t>, </a:t>
            </a:r>
            <a:r>
              <a:rPr lang="az-Cyrl-AZ" sz="2000" dirty="0"/>
              <a:t>«</a:t>
            </a:r>
            <a:r>
              <a:rPr lang="en-US" sz="2000" dirty="0"/>
              <a:t>not</a:t>
            </a:r>
            <a:r>
              <a:rPr lang="az-Cyrl-AZ" sz="2000" dirty="0"/>
              <a:t>»</a:t>
            </a:r>
            <a:r>
              <a:rPr lang="en-US" sz="2000" dirty="0"/>
              <a:t>, </a:t>
            </a:r>
            <a:r>
              <a:rPr lang="az-Cyrl-AZ" sz="2000" dirty="0"/>
              <a:t>«</a:t>
            </a:r>
            <a:r>
              <a:rPr lang="en-US" sz="2000" dirty="0"/>
              <a:t>is</a:t>
            </a:r>
            <a:r>
              <a:rPr lang="az-Cyrl-AZ" sz="2000" dirty="0"/>
              <a:t>»</a:t>
            </a:r>
          </a:p>
          <a:p>
            <a:r>
              <a:rPr lang="az-Cyrl-AZ" sz="2000" b="1" dirty="0"/>
              <a:t>Операторы сравнения: </a:t>
            </a:r>
            <a:r>
              <a:rPr lang="az-Cyrl-AZ" sz="2000" dirty="0"/>
              <a:t>«</a:t>
            </a:r>
            <a:r>
              <a:rPr lang="en-US" sz="2000" dirty="0"/>
              <a:t>&gt;</a:t>
            </a:r>
            <a:r>
              <a:rPr lang="az-Cyrl-AZ" sz="2000" dirty="0"/>
              <a:t>»</a:t>
            </a:r>
            <a:r>
              <a:rPr lang="en-US" sz="2000" dirty="0"/>
              <a:t>, </a:t>
            </a:r>
            <a:r>
              <a:rPr lang="az-Cyrl-AZ" sz="2000" dirty="0"/>
              <a:t>«</a:t>
            </a:r>
            <a:r>
              <a:rPr lang="en-US" sz="2000" dirty="0"/>
              <a:t>&lt;</a:t>
            </a:r>
            <a:r>
              <a:rPr lang="az-Cyrl-AZ" sz="2000" dirty="0"/>
              <a:t>»</a:t>
            </a:r>
            <a:r>
              <a:rPr lang="en-US" sz="2000" dirty="0"/>
              <a:t>, </a:t>
            </a:r>
            <a:r>
              <a:rPr lang="az-Cyrl-AZ" sz="2000" dirty="0"/>
              <a:t>«</a:t>
            </a:r>
            <a:r>
              <a:rPr lang="en-US" sz="2000" dirty="0"/>
              <a:t>==</a:t>
            </a:r>
            <a:r>
              <a:rPr lang="az-Cyrl-AZ" sz="2000" dirty="0"/>
              <a:t>»</a:t>
            </a:r>
            <a:r>
              <a:rPr lang="en-US" sz="2000" dirty="0"/>
              <a:t>, </a:t>
            </a:r>
            <a:r>
              <a:rPr lang="az-Cyrl-AZ" sz="2000" dirty="0"/>
              <a:t>«</a:t>
            </a:r>
            <a:r>
              <a:rPr lang="en-US" sz="2000" dirty="0"/>
              <a:t>&lt;=</a:t>
            </a:r>
            <a:r>
              <a:rPr lang="az-Cyrl-AZ" sz="2000" dirty="0"/>
              <a:t>»</a:t>
            </a:r>
            <a:r>
              <a:rPr lang="en-US" sz="2000" dirty="0"/>
              <a:t>, </a:t>
            </a:r>
            <a:r>
              <a:rPr lang="az-Cyrl-AZ" sz="2000" dirty="0"/>
              <a:t>«</a:t>
            </a:r>
            <a:r>
              <a:rPr lang="en-US" sz="2000" dirty="0"/>
              <a:t>&gt;=</a:t>
            </a:r>
            <a:r>
              <a:rPr lang="az-Cyrl-AZ" sz="2000" dirty="0"/>
              <a:t>»</a:t>
            </a:r>
          </a:p>
          <a:p>
            <a:r>
              <a:rPr lang="az-Cyrl-AZ" sz="2000" b="1" dirty="0"/>
              <a:t>Операторы принадлежности: </a:t>
            </a:r>
            <a:r>
              <a:rPr lang="az-Cyrl-AZ" sz="2000" dirty="0"/>
              <a:t>«</a:t>
            </a:r>
            <a:r>
              <a:rPr lang="en-US" sz="2000" dirty="0"/>
              <a:t>in</a:t>
            </a:r>
            <a:r>
              <a:rPr lang="az-Cyrl-AZ" sz="2000" dirty="0"/>
              <a:t>»</a:t>
            </a:r>
            <a:r>
              <a:rPr lang="en-US" sz="2000" dirty="0"/>
              <a:t> </a:t>
            </a:r>
            <a:r>
              <a:rPr lang="az-Cyrl-AZ" sz="2000" dirty="0"/>
              <a:t>«</a:t>
            </a:r>
            <a:r>
              <a:rPr lang="en-US" sz="2000" dirty="0"/>
              <a:t>not in</a:t>
            </a:r>
            <a:r>
              <a:rPr lang="az-Cyrl-AZ" sz="2000" dirty="0"/>
              <a:t>»</a:t>
            </a:r>
            <a:endParaRPr lang="ru-RU" sz="2000" dirty="0"/>
          </a:p>
        </p:txBody>
      </p:sp>
      <p:pic>
        <p:nvPicPr>
          <p:cNvPr id="10" name="Рисунок 9" descr="Изображение выглядит как текст, снимок экрана, Шрифт, дизайн&#10;&#10;Автоматически созданное описание">
            <a:extLst>
              <a:ext uri="{FF2B5EF4-FFF2-40B4-BE49-F238E27FC236}">
                <a16:creationId xmlns:a16="http://schemas.microsoft.com/office/drawing/2014/main" id="{F446ACD8-B91D-864C-C1C8-6BDD1D5BEC01}"/>
              </a:ext>
            </a:extLst>
          </p:cNvPr>
          <p:cNvPicPr>
            <a:picLocks noChangeAspect="1"/>
          </p:cNvPicPr>
          <p:nvPr/>
        </p:nvPicPr>
        <p:blipFill>
          <a:blip r:embed="rId2"/>
          <a:stretch>
            <a:fillRect/>
          </a:stretch>
        </p:blipFill>
        <p:spPr>
          <a:xfrm>
            <a:off x="1898977" y="2569464"/>
            <a:ext cx="2602846" cy="3678936"/>
          </a:xfrm>
          <a:prstGeom prst="rect">
            <a:avLst/>
          </a:prstGeom>
        </p:spPr>
      </p:pic>
      <p:pic>
        <p:nvPicPr>
          <p:cNvPr id="12" name="Рисунок 11"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BAE573B1-8D2E-2DFD-EAB4-0BE41D4EEF10}"/>
              </a:ext>
            </a:extLst>
          </p:cNvPr>
          <p:cNvPicPr>
            <a:picLocks noChangeAspect="1"/>
          </p:cNvPicPr>
          <p:nvPr/>
        </p:nvPicPr>
        <p:blipFill>
          <a:blip r:embed="rId3"/>
          <a:stretch>
            <a:fillRect/>
          </a:stretch>
        </p:blipFill>
        <p:spPr>
          <a:xfrm>
            <a:off x="6892292" y="2569464"/>
            <a:ext cx="4192519" cy="3678936"/>
          </a:xfrm>
          <a:prstGeom prst="rect">
            <a:avLst/>
          </a:prstGeom>
        </p:spPr>
      </p:pic>
    </p:spTree>
    <p:extLst>
      <p:ext uri="{BB962C8B-B14F-4D97-AF65-F5344CB8AC3E}">
        <p14:creationId xmlns:p14="http://schemas.microsoft.com/office/powerpoint/2010/main" val="87114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5C3212EF-D838-D4B7-C5E6-636173900F3A}"/>
              </a:ext>
            </a:extLst>
          </p:cNvPr>
          <p:cNvSpPr>
            <a:spLocks noGrp="1"/>
          </p:cNvSpPr>
          <p:nvPr>
            <p:ph type="title"/>
          </p:nvPr>
        </p:nvSpPr>
        <p:spPr>
          <a:xfrm>
            <a:off x="841248" y="548640"/>
            <a:ext cx="3600860" cy="5431536"/>
          </a:xfrm>
        </p:spPr>
        <p:txBody>
          <a:bodyPr>
            <a:normAutofit/>
          </a:bodyPr>
          <a:lstStyle/>
          <a:p>
            <a:r>
              <a:rPr lang="ru-RU" sz="5400"/>
              <a:t>Функции, без которых нельзя жить</a:t>
            </a:r>
            <a:endParaRPr lang="ru-RU" sz="5400" b="1"/>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Объект 2">
            <a:extLst>
              <a:ext uri="{FF2B5EF4-FFF2-40B4-BE49-F238E27FC236}">
                <a16:creationId xmlns:a16="http://schemas.microsoft.com/office/drawing/2014/main" id="{570816C7-7C9C-D9B6-67DB-E02975FA81D5}"/>
              </a:ext>
            </a:extLst>
          </p:cNvPr>
          <p:cNvSpPr>
            <a:spLocks noGrp="1"/>
          </p:cNvSpPr>
          <p:nvPr>
            <p:ph idx="1"/>
          </p:nvPr>
        </p:nvSpPr>
        <p:spPr>
          <a:xfrm>
            <a:off x="5126418" y="552091"/>
            <a:ext cx="6224335" cy="5431536"/>
          </a:xfrm>
        </p:spPr>
        <p:txBody>
          <a:bodyPr anchor="ctr">
            <a:normAutofit/>
          </a:bodyPr>
          <a:lstStyle/>
          <a:p>
            <a:r>
              <a:rPr lang="en-US" sz="2200" b="1"/>
              <a:t>len() </a:t>
            </a:r>
            <a:r>
              <a:rPr lang="en-US" sz="2200"/>
              <a:t>– </a:t>
            </a:r>
            <a:r>
              <a:rPr lang="az-Cyrl-AZ" sz="2200"/>
              <a:t>вычисляет размер/длину объекта.</a:t>
            </a:r>
            <a:endParaRPr lang="en-US" sz="2200"/>
          </a:p>
          <a:p>
            <a:r>
              <a:rPr lang="en-US" sz="2200" b="1"/>
              <a:t>round() </a:t>
            </a:r>
            <a:r>
              <a:rPr lang="en-US" sz="2200"/>
              <a:t>– </a:t>
            </a:r>
            <a:r>
              <a:rPr lang="az-Cyrl-AZ" sz="2200"/>
              <a:t>округляет число в большую сторону.</a:t>
            </a:r>
          </a:p>
          <a:p>
            <a:r>
              <a:rPr lang="en-US" sz="2200" b="1"/>
              <a:t>divmod() </a:t>
            </a:r>
            <a:r>
              <a:rPr lang="en-US" sz="2200"/>
              <a:t>– </a:t>
            </a:r>
            <a:r>
              <a:rPr lang="az-Cyrl-AZ" sz="2200"/>
              <a:t>находит одновременно значение при делении нацело и остаток от деления.</a:t>
            </a:r>
            <a:endParaRPr lang="en-US" sz="2200"/>
          </a:p>
          <a:p>
            <a:r>
              <a:rPr lang="en-US" sz="2200" b="1"/>
              <a:t>sum() </a:t>
            </a:r>
            <a:r>
              <a:rPr lang="en-US" sz="2200"/>
              <a:t>– </a:t>
            </a:r>
            <a:r>
              <a:rPr lang="az-Cyrl-AZ" sz="2200"/>
              <a:t>суммирует объекты.</a:t>
            </a:r>
            <a:endParaRPr lang="en-US" sz="2200"/>
          </a:p>
          <a:p>
            <a:r>
              <a:rPr lang="en-US" sz="2200" b="1"/>
              <a:t>min() </a:t>
            </a:r>
            <a:r>
              <a:rPr lang="en-US" sz="2200"/>
              <a:t>– </a:t>
            </a:r>
            <a:r>
              <a:rPr lang="az-Cyrl-AZ" sz="2200"/>
              <a:t>нахождение минимума.</a:t>
            </a:r>
            <a:endParaRPr lang="en-US" sz="2200"/>
          </a:p>
          <a:p>
            <a:r>
              <a:rPr lang="en-US" sz="2200" b="1"/>
              <a:t>max() </a:t>
            </a:r>
            <a:r>
              <a:rPr lang="en-US" sz="2200"/>
              <a:t>– </a:t>
            </a:r>
            <a:r>
              <a:rPr lang="az-Cyrl-AZ" sz="2200"/>
              <a:t>нахождение максимума.</a:t>
            </a:r>
            <a:endParaRPr lang="en-US" sz="2200"/>
          </a:p>
          <a:p>
            <a:r>
              <a:rPr lang="en-US" sz="2200" b="1"/>
              <a:t>pow() </a:t>
            </a:r>
            <a:r>
              <a:rPr lang="en-US" sz="2200"/>
              <a:t>– </a:t>
            </a:r>
            <a:r>
              <a:rPr lang="az-Cyrl-AZ" sz="2200"/>
              <a:t>возведение в степень.</a:t>
            </a:r>
            <a:endParaRPr lang="en-US" sz="2200"/>
          </a:p>
          <a:p>
            <a:r>
              <a:rPr lang="en-US" sz="2200" b="1"/>
              <a:t>abs() </a:t>
            </a:r>
            <a:r>
              <a:rPr lang="en-US" sz="2200"/>
              <a:t>– </a:t>
            </a:r>
            <a:r>
              <a:rPr lang="az-Cyrl-AZ" sz="2200"/>
              <a:t>нахождение модуля (абсолютного значения)</a:t>
            </a:r>
            <a:r>
              <a:rPr lang="en-US" sz="2200"/>
              <a:t>.</a:t>
            </a:r>
          </a:p>
        </p:txBody>
      </p:sp>
    </p:spTree>
    <p:extLst>
      <p:ext uri="{BB962C8B-B14F-4D97-AF65-F5344CB8AC3E}">
        <p14:creationId xmlns:p14="http://schemas.microsoft.com/office/powerpoint/2010/main" val="4134774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1AD7317-EB98-E32F-EAFD-31520B97C70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Встроенные функции в </a:t>
            </a:r>
            <a:r>
              <a:rPr lang="en-US" sz="4800" b="1" kern="1200">
                <a:solidFill>
                  <a:schemeClr val="tx1"/>
                </a:solidFill>
                <a:latin typeface="+mj-lt"/>
                <a:ea typeface="+mj-ea"/>
                <a:cs typeface="+mj-cs"/>
              </a:rPr>
              <a:t>python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Объект 6">
            <a:extLst>
              <a:ext uri="{FF2B5EF4-FFF2-40B4-BE49-F238E27FC236}">
                <a16:creationId xmlns:a16="http://schemas.microsoft.com/office/drawing/2014/main" id="{F27E12BC-8633-50DB-35E6-65C2F541117A}"/>
              </a:ext>
            </a:extLst>
          </p:cNvPr>
          <p:cNvPicPr>
            <a:picLocks noGrp="1" noChangeAspect="1"/>
          </p:cNvPicPr>
          <p:nvPr>
            <p:ph idx="1"/>
          </p:nvPr>
        </p:nvPicPr>
        <p:blipFill>
          <a:blip r:embed="rId2"/>
          <a:stretch>
            <a:fillRect/>
          </a:stretch>
        </p:blipFill>
        <p:spPr>
          <a:xfrm>
            <a:off x="4901205" y="1472504"/>
            <a:ext cx="7138996" cy="3587343"/>
          </a:xfrm>
          <a:prstGeom prst="rect">
            <a:avLst/>
          </a:prstGeom>
        </p:spPr>
      </p:pic>
    </p:spTree>
    <p:extLst>
      <p:ext uri="{BB962C8B-B14F-4D97-AF65-F5344CB8AC3E}">
        <p14:creationId xmlns:p14="http://schemas.microsoft.com/office/powerpoint/2010/main" val="2446772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2ECB1FD-DA2E-02EC-E652-765C9BBE7CCB}"/>
              </a:ext>
            </a:extLst>
          </p:cNvPr>
          <p:cNvSpPr>
            <a:spLocks noGrp="1"/>
          </p:cNvSpPr>
          <p:nvPr>
            <p:ph type="title"/>
          </p:nvPr>
        </p:nvSpPr>
        <p:spPr>
          <a:xfrm>
            <a:off x="630936" y="639520"/>
            <a:ext cx="3429000" cy="1719072"/>
          </a:xfrm>
        </p:spPr>
        <p:txBody>
          <a:bodyPr anchor="b">
            <a:normAutofit/>
          </a:bodyPr>
          <a:lstStyle/>
          <a:p>
            <a:r>
              <a:rPr lang="az-Cyrl-AZ" sz="5400"/>
              <a:t>Модуль </a:t>
            </a:r>
            <a:r>
              <a:rPr lang="en-US" sz="5400"/>
              <a:t>math</a:t>
            </a:r>
            <a:endParaRPr lang="ru-RU" sz="5400"/>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06C75344-096C-1167-2635-55315266AA77}"/>
              </a:ext>
            </a:extLst>
          </p:cNvPr>
          <p:cNvSpPr>
            <a:spLocks noGrp="1"/>
          </p:cNvSpPr>
          <p:nvPr>
            <p:ph idx="1"/>
          </p:nvPr>
        </p:nvSpPr>
        <p:spPr>
          <a:xfrm>
            <a:off x="630936" y="2807208"/>
            <a:ext cx="3429000" cy="3410712"/>
          </a:xfrm>
        </p:spPr>
        <p:txBody>
          <a:bodyPr anchor="t">
            <a:normAutofit/>
          </a:bodyPr>
          <a:lstStyle/>
          <a:p>
            <a:r>
              <a:rPr lang="ru-RU" sz="2200"/>
              <a:t>Модуль math – один из наиважнейших в Python. Этот модуль предоставляет обширный функционал для работы с числами.</a:t>
            </a:r>
          </a:p>
        </p:txBody>
      </p:sp>
      <p:pic>
        <p:nvPicPr>
          <p:cNvPr id="5" name="Рисунок 4" descr="Изображение выглядит как текст, снимок экрана, программное обеспечение, Мультимедийное программное обеспечение&#10;&#10;Автоматически созданное описание">
            <a:extLst>
              <a:ext uri="{FF2B5EF4-FFF2-40B4-BE49-F238E27FC236}">
                <a16:creationId xmlns:a16="http://schemas.microsoft.com/office/drawing/2014/main" id="{DB1336BF-CB95-7E81-143E-8AE6C8FDCE6A}"/>
              </a:ext>
            </a:extLst>
          </p:cNvPr>
          <p:cNvPicPr>
            <a:picLocks noChangeAspect="1"/>
          </p:cNvPicPr>
          <p:nvPr/>
        </p:nvPicPr>
        <p:blipFill>
          <a:blip r:embed="rId2"/>
          <a:stretch>
            <a:fillRect/>
          </a:stretch>
        </p:blipFill>
        <p:spPr>
          <a:xfrm>
            <a:off x="4654296" y="693400"/>
            <a:ext cx="6903720" cy="5471199"/>
          </a:xfrm>
          <a:prstGeom prst="rect">
            <a:avLst/>
          </a:prstGeom>
        </p:spPr>
      </p:pic>
    </p:spTree>
    <p:extLst>
      <p:ext uri="{BB962C8B-B14F-4D97-AF65-F5344CB8AC3E}">
        <p14:creationId xmlns:p14="http://schemas.microsoft.com/office/powerpoint/2010/main" val="2768008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47CEFA5-929C-C0F2-61A1-2676B783BFE1}"/>
              </a:ext>
            </a:extLst>
          </p:cNvPr>
          <p:cNvSpPr>
            <a:spLocks noGrp="1"/>
          </p:cNvSpPr>
          <p:nvPr>
            <p:ph type="title"/>
          </p:nvPr>
        </p:nvSpPr>
        <p:spPr>
          <a:xfrm>
            <a:off x="635000" y="640823"/>
            <a:ext cx="3418659" cy="5583148"/>
          </a:xfrm>
        </p:spPr>
        <p:txBody>
          <a:bodyPr anchor="ctr">
            <a:normAutofit/>
          </a:bodyPr>
          <a:lstStyle/>
          <a:p>
            <a:r>
              <a:rPr lang="az-Cyrl-AZ" sz="5400" dirty="0"/>
              <a:t>Основные функции модуля </a:t>
            </a:r>
            <a:r>
              <a:rPr lang="en-US" sz="5400" b="1" dirty="0"/>
              <a:t>math</a:t>
            </a:r>
            <a:endParaRPr lang="ru-RU" sz="5400" b="1" dirty="0"/>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Объект 2">
            <a:extLst>
              <a:ext uri="{FF2B5EF4-FFF2-40B4-BE49-F238E27FC236}">
                <a16:creationId xmlns:a16="http://schemas.microsoft.com/office/drawing/2014/main" id="{149581AD-25C0-A75A-5A92-8DF89735F123}"/>
              </a:ext>
            </a:extLst>
          </p:cNvPr>
          <p:cNvGraphicFramePr>
            <a:graphicFrameLocks noGrp="1"/>
          </p:cNvGraphicFramePr>
          <p:nvPr>
            <p:ph idx="1"/>
            <p:extLst>
              <p:ext uri="{D42A27DB-BD31-4B8C-83A1-F6EECF244321}">
                <p14:modId xmlns:p14="http://schemas.microsoft.com/office/powerpoint/2010/main" val="3361389935"/>
              </p:ext>
            </p:extLst>
          </p:nvPr>
        </p:nvGraphicFramePr>
        <p:xfrm>
          <a:off x="4493332" y="338554"/>
          <a:ext cx="7543982" cy="6180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3212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descr="Изображение выглядит как текст, снимок экрана, линия, Шрифт&#10;&#10;Автоматически созданное описание">
            <a:extLst>
              <a:ext uri="{FF2B5EF4-FFF2-40B4-BE49-F238E27FC236}">
                <a16:creationId xmlns:a16="http://schemas.microsoft.com/office/drawing/2014/main" id="{F57195C9-10C7-2538-B6F1-BFC71FAE049B}"/>
              </a:ext>
            </a:extLst>
          </p:cNvPr>
          <p:cNvPicPr>
            <a:picLocks noGrp="1" noChangeAspect="1"/>
          </p:cNvPicPr>
          <p:nvPr>
            <p:ph idx="1"/>
          </p:nvPr>
        </p:nvPicPr>
        <p:blipFill>
          <a:blip r:embed="rId2">
            <a:biLevel thresh="75000"/>
            <a:extLst>
              <a:ext uri="{28A0092B-C50C-407E-A947-70E740481C1C}">
                <a14:useLocalDpi xmlns:a14="http://schemas.microsoft.com/office/drawing/2010/main" val="0"/>
              </a:ext>
            </a:extLst>
          </a:blip>
          <a:stretch>
            <a:fillRect/>
          </a:stretch>
        </p:blipFill>
        <p:spPr>
          <a:xfrm>
            <a:off x="3958478" y="160134"/>
            <a:ext cx="4067921" cy="6537731"/>
          </a:xfrm>
        </p:spPr>
      </p:pic>
    </p:spTree>
    <p:extLst>
      <p:ext uri="{BB962C8B-B14F-4D97-AF65-F5344CB8AC3E}">
        <p14:creationId xmlns:p14="http://schemas.microsoft.com/office/powerpoint/2010/main" val="57342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462CBF1E-7E17-D2CC-3100-841A761B9370}"/>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dirty="0" err="1">
                <a:solidFill>
                  <a:schemeClr val="tx1"/>
                </a:solidFill>
                <a:latin typeface="+mj-lt"/>
                <a:ea typeface="+mj-ea"/>
                <a:cs typeface="+mj-cs"/>
              </a:rPr>
              <a:t>Ввод</a:t>
            </a:r>
            <a:r>
              <a:rPr lang="en-US" sz="6600" kern="1200" dirty="0">
                <a:solidFill>
                  <a:schemeClr val="tx1"/>
                </a:solidFill>
                <a:latin typeface="+mj-lt"/>
                <a:ea typeface="+mj-ea"/>
                <a:cs typeface="+mj-cs"/>
              </a:rPr>
              <a:t> и </a:t>
            </a:r>
            <a:r>
              <a:rPr lang="en-US" sz="6600" kern="1200" dirty="0" err="1">
                <a:solidFill>
                  <a:schemeClr val="tx1"/>
                </a:solidFill>
                <a:latin typeface="+mj-lt"/>
                <a:ea typeface="+mj-ea"/>
                <a:cs typeface="+mj-cs"/>
              </a:rPr>
              <a:t>вывод</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данных</a:t>
            </a:r>
            <a:endParaRPr lang="en-US" sz="6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Компьютер">
            <a:extLst>
              <a:ext uri="{FF2B5EF4-FFF2-40B4-BE49-F238E27FC236}">
                <a16:creationId xmlns:a16="http://schemas.microsoft.com/office/drawing/2014/main" id="{C08A7D01-8800-061C-7FDF-C03C0216C7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044" y="3124200"/>
            <a:ext cx="3102864" cy="3102864"/>
          </a:xfrm>
          <a:prstGeom prst="rect">
            <a:avLst/>
          </a:prstGeom>
        </p:spPr>
      </p:pic>
    </p:spTree>
    <p:extLst>
      <p:ext uri="{BB962C8B-B14F-4D97-AF65-F5344CB8AC3E}">
        <p14:creationId xmlns:p14="http://schemas.microsoft.com/office/powerpoint/2010/main" val="2296722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E088BD6-E671-7726-07CD-AB8F8334C70B}"/>
              </a:ext>
            </a:extLst>
          </p:cNvPr>
          <p:cNvSpPr>
            <a:spLocks noGrp="1"/>
          </p:cNvSpPr>
          <p:nvPr>
            <p:ph type="title"/>
          </p:nvPr>
        </p:nvSpPr>
        <p:spPr>
          <a:xfrm>
            <a:off x="630936" y="640080"/>
            <a:ext cx="4818888" cy="1481328"/>
          </a:xfrm>
        </p:spPr>
        <p:txBody>
          <a:bodyPr anchor="b">
            <a:normAutofit/>
          </a:bodyPr>
          <a:lstStyle/>
          <a:p>
            <a:r>
              <a:rPr lang="en-US" sz="5000" kern="1200" dirty="0">
                <a:latin typeface="+mj-lt"/>
                <a:ea typeface="+mj-ea"/>
                <a:cs typeface="+mj-cs"/>
              </a:rPr>
              <a:t>Print – </a:t>
            </a:r>
            <a:r>
              <a:rPr lang="az-Cyrl-AZ" sz="5000" kern="1200" dirty="0">
                <a:latin typeface="+mj-lt"/>
                <a:ea typeface="+mj-ea"/>
                <a:cs typeface="+mj-cs"/>
              </a:rPr>
              <a:t>скорость без границ</a:t>
            </a:r>
            <a:endParaRPr lang="ru-RU" sz="5000" dirty="0"/>
          </a:p>
        </p:txBody>
      </p:sp>
      <p:sp>
        <p:nvSpPr>
          <p:cNvPr id="1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E1170134-B8E6-B41D-1E79-20DF3500697B}"/>
              </a:ext>
            </a:extLst>
          </p:cNvPr>
          <p:cNvSpPr>
            <a:spLocks noGrp="1"/>
          </p:cNvSpPr>
          <p:nvPr>
            <p:ph idx="1"/>
          </p:nvPr>
        </p:nvSpPr>
        <p:spPr>
          <a:xfrm>
            <a:off x="630936" y="2660904"/>
            <a:ext cx="4818888" cy="3547872"/>
          </a:xfrm>
        </p:spPr>
        <p:txBody>
          <a:bodyPr anchor="t">
            <a:normAutofit/>
          </a:bodyPr>
          <a:lstStyle/>
          <a:p>
            <a:r>
              <a:rPr lang="az-Cyrl-AZ" sz="2200" dirty="0"/>
              <a:t>Функция </a:t>
            </a:r>
            <a:r>
              <a:rPr lang="en-US" sz="2200" dirty="0"/>
              <a:t>print() </a:t>
            </a:r>
            <a:r>
              <a:rPr lang="az-Cyrl-AZ" sz="2200" dirty="0"/>
              <a:t>используется для вывода на консоль данных.</a:t>
            </a:r>
          </a:p>
          <a:p>
            <a:r>
              <a:rPr lang="az-Cyrl-AZ" sz="2200" dirty="0"/>
              <a:t>Достатояно в теле функции написать, что именно вы хотите вывести (переменную, строку)</a:t>
            </a:r>
          </a:p>
          <a:p>
            <a:r>
              <a:rPr lang="az-Cyrl-AZ" sz="2200" b="1" dirty="0"/>
              <a:t>Пример использования:</a:t>
            </a:r>
            <a:endParaRPr lang="ru-RU" sz="2200" b="1" dirty="0"/>
          </a:p>
        </p:txBody>
      </p:sp>
      <p:pic>
        <p:nvPicPr>
          <p:cNvPr id="5" name="Рисунок 4">
            <a:extLst>
              <a:ext uri="{FF2B5EF4-FFF2-40B4-BE49-F238E27FC236}">
                <a16:creationId xmlns:a16="http://schemas.microsoft.com/office/drawing/2014/main" id="{3DBE9947-09EE-BAC6-BD36-F00C54E70402}"/>
              </a:ext>
            </a:extLst>
          </p:cNvPr>
          <p:cNvPicPr>
            <a:picLocks noChangeAspect="1"/>
          </p:cNvPicPr>
          <p:nvPr/>
        </p:nvPicPr>
        <p:blipFill rotWithShape="1">
          <a:blip r:embed="rId2"/>
          <a:srcRect t="4500" r="-2" b="5674"/>
          <a:stretch/>
        </p:blipFill>
        <p:spPr>
          <a:xfrm>
            <a:off x="6294362" y="259595"/>
            <a:ext cx="4233333" cy="6233705"/>
          </a:xfrm>
          <a:prstGeom prst="rect">
            <a:avLst/>
          </a:prstGeom>
        </p:spPr>
      </p:pic>
    </p:spTree>
    <p:extLst>
      <p:ext uri="{BB962C8B-B14F-4D97-AF65-F5344CB8AC3E}">
        <p14:creationId xmlns:p14="http://schemas.microsoft.com/office/powerpoint/2010/main" val="2764468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C0C3FC29-B17B-6437-89F1-AE7FACBF4690}"/>
              </a:ext>
            </a:extLst>
          </p:cNvPr>
          <p:cNvSpPr>
            <a:spLocks noGrp="1"/>
          </p:cNvSpPr>
          <p:nvPr>
            <p:ph type="title"/>
          </p:nvPr>
        </p:nvSpPr>
        <p:spPr>
          <a:xfrm>
            <a:off x="630936" y="640080"/>
            <a:ext cx="4818888" cy="1481328"/>
          </a:xfrm>
        </p:spPr>
        <p:txBody>
          <a:bodyPr anchor="b">
            <a:normAutofit/>
          </a:bodyPr>
          <a:lstStyle/>
          <a:p>
            <a:r>
              <a:rPr lang="az-Cyrl-AZ" sz="5000"/>
              <a:t>А как вводить данные?</a:t>
            </a:r>
            <a:endParaRPr lang="ru-RU" sz="5000"/>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60B49136-C152-A7AB-55D8-FBFE71DE1B59}"/>
              </a:ext>
            </a:extLst>
          </p:cNvPr>
          <p:cNvSpPr>
            <a:spLocks noGrp="1"/>
          </p:cNvSpPr>
          <p:nvPr>
            <p:ph idx="1"/>
          </p:nvPr>
        </p:nvSpPr>
        <p:spPr>
          <a:xfrm>
            <a:off x="630936" y="2660904"/>
            <a:ext cx="4818888" cy="3547872"/>
          </a:xfrm>
        </p:spPr>
        <p:txBody>
          <a:bodyPr anchor="t">
            <a:normAutofit/>
          </a:bodyPr>
          <a:lstStyle/>
          <a:p>
            <a:r>
              <a:rPr lang="az-Cyrl-AZ" sz="2200" dirty="0"/>
              <a:t>Функция </a:t>
            </a:r>
            <a:r>
              <a:rPr lang="en-US" sz="2200" dirty="0"/>
              <a:t>input() </a:t>
            </a:r>
            <a:r>
              <a:rPr lang="az-Cyrl-AZ" sz="2200" dirty="0"/>
              <a:t>используется для ввода на консоли данных.</a:t>
            </a:r>
          </a:p>
          <a:p>
            <a:r>
              <a:rPr lang="az-Cyrl-AZ" sz="2200" dirty="0"/>
              <a:t>Обратите внимание, что </a:t>
            </a:r>
            <a:r>
              <a:rPr lang="en-US" sz="2200" dirty="0"/>
              <a:t>input() </a:t>
            </a:r>
            <a:r>
              <a:rPr lang="az-Cyrl-AZ" sz="2200" dirty="0"/>
              <a:t>автоматически преобразует вводимые выражения в строки, поэтому нужно самостоятельно форматировать тип данных переменной.</a:t>
            </a:r>
          </a:p>
          <a:p>
            <a:r>
              <a:rPr lang="az-Cyrl-AZ" sz="2200" b="1" dirty="0"/>
              <a:t>Пример использования:</a:t>
            </a:r>
            <a:endParaRPr lang="ru-RU" sz="2200" b="1" dirty="0"/>
          </a:p>
          <a:p>
            <a:endParaRPr lang="ru-RU" sz="2200" dirty="0"/>
          </a:p>
        </p:txBody>
      </p:sp>
      <p:pic>
        <p:nvPicPr>
          <p:cNvPr id="5" name="Рисунок 4" descr="Изображение выглядит как текст, снимок экрана, программное обеспечение, Шрифт&#10;&#10;Автоматически созданное описание">
            <a:extLst>
              <a:ext uri="{FF2B5EF4-FFF2-40B4-BE49-F238E27FC236}">
                <a16:creationId xmlns:a16="http://schemas.microsoft.com/office/drawing/2014/main" id="{83C77AD6-0F8E-414F-EF8A-982C98DB4B4C}"/>
              </a:ext>
            </a:extLst>
          </p:cNvPr>
          <p:cNvPicPr>
            <a:picLocks noChangeAspect="1"/>
          </p:cNvPicPr>
          <p:nvPr/>
        </p:nvPicPr>
        <p:blipFill>
          <a:blip r:embed="rId2"/>
          <a:stretch>
            <a:fillRect/>
          </a:stretch>
        </p:blipFill>
        <p:spPr>
          <a:xfrm>
            <a:off x="6562535" y="640080"/>
            <a:ext cx="4531994" cy="5577840"/>
          </a:xfrm>
          <a:prstGeom prst="rect">
            <a:avLst/>
          </a:prstGeom>
        </p:spPr>
      </p:pic>
    </p:spTree>
    <p:extLst>
      <p:ext uri="{BB962C8B-B14F-4D97-AF65-F5344CB8AC3E}">
        <p14:creationId xmlns:p14="http://schemas.microsoft.com/office/powerpoint/2010/main" val="3511266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1A915FD7-D3E4-3877-15D0-4C3A7891C311}"/>
              </a:ext>
            </a:extLst>
          </p:cNvPr>
          <p:cNvSpPr>
            <a:spLocks noGrp="1"/>
          </p:cNvSpPr>
          <p:nvPr>
            <p:ph type="title"/>
          </p:nvPr>
        </p:nvSpPr>
        <p:spPr>
          <a:xfrm>
            <a:off x="5894962" y="479493"/>
            <a:ext cx="5458838" cy="1325563"/>
          </a:xfrm>
        </p:spPr>
        <p:txBody>
          <a:bodyPr>
            <a:normAutofit/>
          </a:bodyPr>
          <a:lstStyle/>
          <a:p>
            <a:r>
              <a:rPr lang="az-Cyrl-AZ"/>
              <a:t>Как ввести список?</a:t>
            </a:r>
            <a:endParaRPr lang="ru-RU" dirty="0"/>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Рисунок 4">
            <a:extLst>
              <a:ext uri="{FF2B5EF4-FFF2-40B4-BE49-F238E27FC236}">
                <a16:creationId xmlns:a16="http://schemas.microsoft.com/office/drawing/2014/main" id="{3D8B0916-21BA-380D-C917-BF317F3B09D9}"/>
              </a:ext>
            </a:extLst>
          </p:cNvPr>
          <p:cNvPicPr>
            <a:picLocks noChangeAspect="1"/>
          </p:cNvPicPr>
          <p:nvPr/>
        </p:nvPicPr>
        <p:blipFill>
          <a:blip r:embed="rId2"/>
          <a:stretch>
            <a:fillRect/>
          </a:stretch>
        </p:blipFill>
        <p:spPr>
          <a:xfrm>
            <a:off x="412896" y="2598654"/>
            <a:ext cx="5109821" cy="166069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Объект 2">
            <a:extLst>
              <a:ext uri="{FF2B5EF4-FFF2-40B4-BE49-F238E27FC236}">
                <a16:creationId xmlns:a16="http://schemas.microsoft.com/office/drawing/2014/main" id="{2F32DFD9-E7AC-67DC-FF93-D83748A030D4}"/>
              </a:ext>
            </a:extLst>
          </p:cNvPr>
          <p:cNvSpPr>
            <a:spLocks noGrp="1"/>
          </p:cNvSpPr>
          <p:nvPr>
            <p:ph idx="1"/>
          </p:nvPr>
        </p:nvSpPr>
        <p:spPr>
          <a:xfrm>
            <a:off x="5894962" y="1689318"/>
            <a:ext cx="5458838" cy="4740509"/>
          </a:xfrm>
        </p:spPr>
        <p:txBody>
          <a:bodyPr>
            <a:normAutofit lnSpcReduction="10000"/>
          </a:bodyPr>
          <a:lstStyle/>
          <a:p>
            <a:pPr marL="0" indent="0">
              <a:buNone/>
            </a:pPr>
            <a:r>
              <a:rPr lang="ru-RU" sz="1600" b="1" i="1" dirty="0"/>
              <a:t>Подробно разберем каждый шаг:</a:t>
            </a:r>
            <a:endParaRPr lang="en-US" sz="1600" b="1" i="1" dirty="0"/>
          </a:p>
          <a:p>
            <a:endParaRPr lang="ru-RU" sz="1600" b="1" i="1" dirty="0"/>
          </a:p>
          <a:p>
            <a:pPr marL="0" indent="0" algn="just">
              <a:buNone/>
            </a:pPr>
            <a:r>
              <a:rPr lang="ru-RU" sz="1600" dirty="0"/>
              <a:t>1. </a:t>
            </a:r>
            <a:r>
              <a:rPr lang="ru-RU" sz="1600" b="1" dirty="0" err="1"/>
              <a:t>input</a:t>
            </a:r>
            <a:r>
              <a:rPr lang="ru-RU" sz="1600" b="1" dirty="0"/>
              <a:t>() </a:t>
            </a:r>
            <a:r>
              <a:rPr lang="ru-RU" sz="1600" dirty="0"/>
              <a:t>- функция </a:t>
            </a:r>
            <a:r>
              <a:rPr lang="ru-RU" sz="1600" dirty="0" err="1"/>
              <a:t>input</a:t>
            </a:r>
            <a:r>
              <a:rPr lang="ru-RU" sz="1600" dirty="0"/>
              <a:t>() используется для считывания строки ввода пользователя. Она ожидает, пока пользователь не введет что-то и нажмет клавишу Enter. Затем она возвращает введенную строку.</a:t>
            </a:r>
          </a:p>
          <a:p>
            <a:pPr marL="0" indent="0" algn="just">
              <a:buNone/>
            </a:pPr>
            <a:r>
              <a:rPr lang="ru-RU" sz="1600" dirty="0"/>
              <a:t>2. </a:t>
            </a:r>
            <a:r>
              <a:rPr lang="ru-RU" sz="1600" b="1" dirty="0" err="1"/>
              <a:t>split</a:t>
            </a:r>
            <a:r>
              <a:rPr lang="ru-RU" sz="1600" b="1" dirty="0"/>
              <a:t>() </a:t>
            </a:r>
            <a:r>
              <a:rPr lang="ru-RU" sz="1600" dirty="0"/>
              <a:t>- метод </a:t>
            </a:r>
            <a:r>
              <a:rPr lang="ru-RU" sz="1600" dirty="0" err="1"/>
              <a:t>split</a:t>
            </a:r>
            <a:r>
              <a:rPr lang="ru-RU" sz="1600" dirty="0"/>
              <a:t>() вызывается на строке и разделяет ее на отдельные элементы (слова) по пробелам (по умолчанию). В данном случае, так как не указан разделитель, строки разделяются по пробелам. Метод </a:t>
            </a:r>
            <a:r>
              <a:rPr lang="ru-RU" sz="1600" dirty="0" err="1"/>
              <a:t>split</a:t>
            </a:r>
            <a:r>
              <a:rPr lang="ru-RU" sz="1600" dirty="0"/>
              <a:t>() возвращает список, содержащий отдельные элементы.</a:t>
            </a:r>
          </a:p>
          <a:p>
            <a:pPr marL="0" indent="0" algn="just">
              <a:buNone/>
            </a:pPr>
            <a:r>
              <a:rPr lang="ru-RU" sz="1600" dirty="0"/>
              <a:t>3. </a:t>
            </a:r>
            <a:r>
              <a:rPr lang="ru-RU" sz="1600" b="1" dirty="0" err="1"/>
              <a:t>map</a:t>
            </a:r>
            <a:r>
              <a:rPr lang="ru-RU" sz="1600" b="1" dirty="0"/>
              <a:t>(</a:t>
            </a:r>
            <a:r>
              <a:rPr lang="ru-RU" sz="1600" b="1" dirty="0" err="1"/>
              <a:t>int</a:t>
            </a:r>
            <a:r>
              <a:rPr lang="ru-RU" sz="1600" b="1" dirty="0"/>
              <a:t>, ...) </a:t>
            </a:r>
            <a:r>
              <a:rPr lang="ru-RU" sz="1600" dirty="0"/>
              <a:t>- функция </a:t>
            </a:r>
            <a:r>
              <a:rPr lang="ru-RU" sz="1600" dirty="0" err="1"/>
              <a:t>map</a:t>
            </a:r>
            <a:r>
              <a:rPr lang="ru-RU" sz="1600" dirty="0"/>
              <a:t>() применяет функцию </a:t>
            </a:r>
            <a:r>
              <a:rPr lang="ru-RU" sz="1600" dirty="0" err="1"/>
              <a:t>int</a:t>
            </a:r>
            <a:r>
              <a:rPr lang="ru-RU" sz="1600" dirty="0"/>
              <a:t>() к каждому элементу списка. Функция </a:t>
            </a:r>
            <a:r>
              <a:rPr lang="ru-RU" sz="1600" dirty="0" err="1"/>
              <a:t>int</a:t>
            </a:r>
            <a:r>
              <a:rPr lang="ru-RU" sz="1600" dirty="0"/>
              <a:t>() преобразует значение в целое число. В данном случае, все элементы списка, полученного после разделения строки, преобразуются в целые числа.</a:t>
            </a:r>
          </a:p>
          <a:p>
            <a:pPr marL="0" indent="0" algn="just">
              <a:buNone/>
            </a:pPr>
            <a:r>
              <a:rPr lang="ru-RU" sz="1600" dirty="0"/>
              <a:t>4. </a:t>
            </a:r>
            <a:r>
              <a:rPr lang="ru-RU" sz="1600" b="1" dirty="0" err="1"/>
              <a:t>list</a:t>
            </a:r>
            <a:r>
              <a:rPr lang="ru-RU" sz="1600" b="1" dirty="0"/>
              <a:t>(...) </a:t>
            </a:r>
            <a:r>
              <a:rPr lang="ru-RU" sz="1600" dirty="0"/>
              <a:t>- функция </a:t>
            </a:r>
            <a:r>
              <a:rPr lang="ru-RU" sz="1600" dirty="0" err="1"/>
              <a:t>list</a:t>
            </a:r>
            <a:r>
              <a:rPr lang="ru-RU" sz="1600" dirty="0"/>
              <a:t>() преобразует результат выполнения функции </a:t>
            </a:r>
            <a:r>
              <a:rPr lang="ru-RU" sz="1600" dirty="0" err="1"/>
              <a:t>map</a:t>
            </a:r>
            <a:r>
              <a:rPr lang="ru-RU" sz="1600" dirty="0"/>
              <a:t>() в список. Таким образом, получается список целых чисел.</a:t>
            </a:r>
          </a:p>
        </p:txBody>
      </p:sp>
    </p:spTree>
    <p:extLst>
      <p:ext uri="{BB962C8B-B14F-4D97-AF65-F5344CB8AC3E}">
        <p14:creationId xmlns:p14="http://schemas.microsoft.com/office/powerpoint/2010/main" val="4146216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Операторы. Задача №1</a:t>
            </a:r>
            <a:endParaRPr lang="ru-RU" dirty="0">
              <a:solidFill>
                <a:srgbClr val="FFFFFF"/>
              </a:solidFill>
            </a:endParaRPr>
          </a:p>
        </p:txBody>
      </p:sp>
      <p:sp>
        <p:nvSpPr>
          <p:cNvPr id="19" name="Freeform: Shape 18">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Объект 2">
            <a:extLst>
              <a:ext uri="{FF2B5EF4-FFF2-40B4-BE49-F238E27FC236}">
                <a16:creationId xmlns:a16="http://schemas.microsoft.com/office/drawing/2014/main" id="{5489FEA0-EB95-38B5-CD1D-504F4AE941A3}"/>
              </a:ext>
            </a:extLst>
          </p:cNvPr>
          <p:cNvSpPr>
            <a:spLocks noGrp="1"/>
          </p:cNvSpPr>
          <p:nvPr>
            <p:ph idx="1"/>
          </p:nvPr>
        </p:nvSpPr>
        <p:spPr>
          <a:xfrm>
            <a:off x="6096000" y="1112969"/>
            <a:ext cx="5257799" cy="4889350"/>
          </a:xfrm>
        </p:spPr>
        <p:txBody>
          <a:bodyPr anchor="t">
            <a:normAutofit/>
          </a:bodyPr>
          <a:lstStyle/>
          <a:p>
            <a:pPr marL="0" indent="0">
              <a:buNone/>
            </a:pPr>
            <a:r>
              <a:rPr lang="az-Cyrl-AZ" dirty="0"/>
              <a:t>На вход подаются два числа: количество яблок, которое выращивает первая и вторая фермы в год. Программа должна вывести сколько яблок в год производят обе фермы вместе.</a:t>
            </a:r>
          </a:p>
          <a:p>
            <a:pPr marL="0" indent="0">
              <a:buNone/>
            </a:pPr>
            <a:endParaRPr lang="az-Cyrl-AZ" dirty="0"/>
          </a:p>
          <a:p>
            <a:pPr lvl="1"/>
            <a:r>
              <a:rPr lang="az-Cyrl-AZ" dirty="0"/>
              <a:t>Входные данные: 5600 4400</a:t>
            </a:r>
          </a:p>
          <a:p>
            <a:pPr lvl="1"/>
            <a:r>
              <a:rPr lang="az-Cyrl-AZ" dirty="0"/>
              <a:t>Выходные данные: 10000</a:t>
            </a:r>
          </a:p>
        </p:txBody>
      </p:sp>
      <p:sp>
        <p:nvSpPr>
          <p:cNvPr id="25" name="Freeform: Shape 24">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6312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Операторы. Задача №2</a:t>
            </a:r>
            <a:endParaRPr lang="ru-RU" dirty="0">
              <a:solidFill>
                <a:srgbClr val="FFFFFF"/>
              </a:solidFill>
            </a:endParaRPr>
          </a:p>
        </p:txBody>
      </p:sp>
      <p:sp>
        <p:nvSpPr>
          <p:cNvPr id="19" name="Freeform: Shape 18">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Объект 2">
            <a:extLst>
              <a:ext uri="{FF2B5EF4-FFF2-40B4-BE49-F238E27FC236}">
                <a16:creationId xmlns:a16="http://schemas.microsoft.com/office/drawing/2014/main" id="{5489FEA0-EB95-38B5-CD1D-504F4AE941A3}"/>
              </a:ext>
            </a:extLst>
          </p:cNvPr>
          <p:cNvSpPr>
            <a:spLocks noGrp="1"/>
          </p:cNvSpPr>
          <p:nvPr>
            <p:ph idx="1"/>
          </p:nvPr>
        </p:nvSpPr>
        <p:spPr>
          <a:xfrm>
            <a:off x="6096000" y="1112969"/>
            <a:ext cx="5257799" cy="4889350"/>
          </a:xfrm>
        </p:spPr>
        <p:txBody>
          <a:bodyPr anchor="t">
            <a:normAutofit/>
          </a:bodyPr>
          <a:lstStyle/>
          <a:p>
            <a:pPr marL="0" indent="0">
              <a:buNone/>
            </a:pPr>
            <a:r>
              <a:rPr lang="az-Cyrl-AZ" dirty="0"/>
              <a:t>На вход подаются два числа: количество яблок, выращиваемых на ферме в год, и количество фермеров, собирающих яблоки. Программа должна вывести сколько яблок в среднем собирает один фермер. </a:t>
            </a:r>
          </a:p>
          <a:p>
            <a:pPr marL="0" indent="0">
              <a:buNone/>
            </a:pPr>
            <a:endParaRPr lang="az-Cyrl-AZ" dirty="0"/>
          </a:p>
          <a:p>
            <a:pPr marL="0" indent="0">
              <a:buNone/>
            </a:pPr>
            <a:r>
              <a:rPr lang="az-Cyrl-AZ" dirty="0"/>
              <a:t>Входные данные: 4500 66</a:t>
            </a:r>
          </a:p>
          <a:p>
            <a:pPr marL="0" indent="0">
              <a:buNone/>
            </a:pPr>
            <a:r>
              <a:rPr lang="az-Cyrl-AZ" dirty="0"/>
              <a:t>Выходные данные: 68</a:t>
            </a:r>
          </a:p>
          <a:p>
            <a:pPr marL="0" indent="0">
              <a:buNone/>
            </a:pPr>
            <a:r>
              <a:rPr lang="az-Cyrl-AZ" dirty="0"/>
              <a:t> </a:t>
            </a:r>
          </a:p>
        </p:txBody>
      </p:sp>
      <p:sp>
        <p:nvSpPr>
          <p:cNvPr id="25" name="Freeform: Shape 24">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465096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Операторы. Задача №</a:t>
            </a:r>
            <a:r>
              <a:rPr lang="en-US" dirty="0">
                <a:solidFill>
                  <a:srgbClr val="FFFFFF"/>
                </a:solidFill>
              </a:rPr>
              <a:t>3</a:t>
            </a:r>
            <a:endParaRPr lang="ru-RU" dirty="0">
              <a:solidFill>
                <a:srgbClr val="FFFFFF"/>
              </a:solidFill>
            </a:endParaRPr>
          </a:p>
        </p:txBody>
      </p:sp>
      <p:sp>
        <p:nvSpPr>
          <p:cNvPr id="19" name="Freeform: Shape 18">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Объект 2">
            <a:extLst>
              <a:ext uri="{FF2B5EF4-FFF2-40B4-BE49-F238E27FC236}">
                <a16:creationId xmlns:a16="http://schemas.microsoft.com/office/drawing/2014/main" id="{5489FEA0-EB95-38B5-CD1D-504F4AE941A3}"/>
              </a:ext>
            </a:extLst>
          </p:cNvPr>
          <p:cNvSpPr>
            <a:spLocks noGrp="1"/>
          </p:cNvSpPr>
          <p:nvPr>
            <p:ph idx="1"/>
          </p:nvPr>
        </p:nvSpPr>
        <p:spPr>
          <a:xfrm>
            <a:off x="6096000" y="1112969"/>
            <a:ext cx="5257799" cy="4889350"/>
          </a:xfrm>
        </p:spPr>
        <p:txBody>
          <a:bodyPr anchor="t">
            <a:normAutofit fontScale="85000" lnSpcReduction="20000"/>
          </a:bodyPr>
          <a:lstStyle/>
          <a:p>
            <a:pPr marL="0" indent="0">
              <a:buNone/>
            </a:pPr>
            <a:r>
              <a:rPr lang="az-Cyrl-AZ" dirty="0"/>
              <a:t>На вход подаются три числа: количество яблок, выращиваемых на ферме в год, количество фермеров, собирающих яблоки и число яблок, приходящихся на одного фермера по мнению руководства фермы. Программа должна </a:t>
            </a:r>
            <a:r>
              <a:rPr lang="en-US" dirty="0"/>
              <a:t>True</a:t>
            </a:r>
            <a:r>
              <a:rPr lang="az-Cyrl-AZ" dirty="0"/>
              <a:t>, если руководство верно посчитало количество,</a:t>
            </a:r>
            <a:r>
              <a:rPr lang="en-US" dirty="0"/>
              <a:t> </a:t>
            </a:r>
            <a:r>
              <a:rPr lang="az-Cyrl-AZ" dirty="0"/>
              <a:t>или</a:t>
            </a:r>
            <a:r>
              <a:rPr lang="en-US" dirty="0"/>
              <a:t> False</a:t>
            </a:r>
            <a:r>
              <a:rPr lang="az-Cyrl-AZ" dirty="0"/>
              <a:t>, если неверно. </a:t>
            </a:r>
          </a:p>
          <a:p>
            <a:pPr marL="0" indent="0">
              <a:buNone/>
            </a:pPr>
            <a:endParaRPr lang="az-Cyrl-AZ" dirty="0"/>
          </a:p>
          <a:p>
            <a:pPr marL="0" indent="0">
              <a:buNone/>
            </a:pPr>
            <a:r>
              <a:rPr lang="az-Cyrl-AZ" dirty="0"/>
              <a:t>Входные данные: 4500 66 68</a:t>
            </a:r>
          </a:p>
          <a:p>
            <a:pPr marL="0" indent="0">
              <a:buNone/>
            </a:pPr>
            <a:r>
              <a:rPr lang="az-Cyrl-AZ" dirty="0"/>
              <a:t>Выходные данные: </a:t>
            </a:r>
            <a:r>
              <a:rPr lang="en-US" dirty="0"/>
              <a:t>True</a:t>
            </a:r>
          </a:p>
          <a:p>
            <a:pPr marL="0" indent="0">
              <a:buNone/>
            </a:pPr>
            <a:endParaRPr lang="en-US" dirty="0"/>
          </a:p>
          <a:p>
            <a:pPr marL="0" indent="0">
              <a:buNone/>
            </a:pPr>
            <a:r>
              <a:rPr lang="az-Cyrl-AZ" dirty="0"/>
              <a:t>Входные данные: 4500 6</a:t>
            </a:r>
            <a:r>
              <a:rPr lang="en-US" dirty="0"/>
              <a:t>0</a:t>
            </a:r>
            <a:r>
              <a:rPr lang="az-Cyrl-AZ" dirty="0"/>
              <a:t> 68</a:t>
            </a:r>
          </a:p>
          <a:p>
            <a:pPr marL="0" indent="0">
              <a:buNone/>
            </a:pPr>
            <a:r>
              <a:rPr lang="az-Cyrl-AZ" dirty="0"/>
              <a:t>Выходные данные: </a:t>
            </a:r>
            <a:r>
              <a:rPr lang="en-US" dirty="0"/>
              <a:t>False</a:t>
            </a:r>
            <a:endParaRPr lang="az-Cyrl-AZ" dirty="0"/>
          </a:p>
          <a:p>
            <a:pPr marL="0" indent="0">
              <a:buNone/>
            </a:pPr>
            <a:endParaRPr lang="az-Cyrl-AZ" dirty="0"/>
          </a:p>
        </p:txBody>
      </p:sp>
      <p:sp>
        <p:nvSpPr>
          <p:cNvPr id="25" name="Freeform: Shape 24">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374991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Операторы. Задача №</a:t>
            </a:r>
            <a:r>
              <a:rPr lang="en-US" dirty="0">
                <a:solidFill>
                  <a:srgbClr val="FFFFFF"/>
                </a:solidFill>
              </a:rPr>
              <a:t>4</a:t>
            </a:r>
            <a:endParaRPr lang="ru-RU" dirty="0">
              <a:solidFill>
                <a:srgbClr val="FFFFFF"/>
              </a:solidFill>
            </a:endParaRPr>
          </a:p>
        </p:txBody>
      </p:sp>
      <p:sp>
        <p:nvSpPr>
          <p:cNvPr id="19" name="Freeform: Shape 18">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Объект 2">
            <a:extLst>
              <a:ext uri="{FF2B5EF4-FFF2-40B4-BE49-F238E27FC236}">
                <a16:creationId xmlns:a16="http://schemas.microsoft.com/office/drawing/2014/main" id="{5489FEA0-EB95-38B5-CD1D-504F4AE941A3}"/>
              </a:ext>
            </a:extLst>
          </p:cNvPr>
          <p:cNvSpPr>
            <a:spLocks noGrp="1"/>
          </p:cNvSpPr>
          <p:nvPr>
            <p:ph idx="1"/>
          </p:nvPr>
        </p:nvSpPr>
        <p:spPr>
          <a:xfrm>
            <a:off x="6096000" y="1112969"/>
            <a:ext cx="5257799" cy="4889350"/>
          </a:xfrm>
        </p:spPr>
        <p:txBody>
          <a:bodyPr anchor="t">
            <a:normAutofit fontScale="92500"/>
          </a:bodyPr>
          <a:lstStyle/>
          <a:p>
            <a:pPr marL="0" indent="0">
              <a:buNone/>
            </a:pPr>
            <a:r>
              <a:rPr lang="az-Cyrl-AZ" dirty="0"/>
              <a:t>На рынке покупатель спрашивает, есть ли такой сорт яблок в ассортименте. На вход подаётся список, содержащий все сорта яблок в наличии, и некоторая строка </a:t>
            </a:r>
            <a:r>
              <a:rPr lang="en-US" dirty="0"/>
              <a:t>apple</a:t>
            </a:r>
            <a:r>
              <a:rPr lang="ru-RU" dirty="0"/>
              <a:t>_</a:t>
            </a:r>
            <a:r>
              <a:rPr lang="en-US" dirty="0"/>
              <a:t>variety</a:t>
            </a:r>
            <a:r>
              <a:rPr lang="az-Cyrl-AZ" dirty="0"/>
              <a:t>. Программа должна вывести, есть ли</a:t>
            </a:r>
            <a:r>
              <a:rPr lang="ru-RU" dirty="0"/>
              <a:t> </a:t>
            </a:r>
            <a:r>
              <a:rPr lang="en-US" dirty="0"/>
              <a:t>apple</a:t>
            </a:r>
            <a:r>
              <a:rPr lang="ru-RU" dirty="0"/>
              <a:t>_</a:t>
            </a:r>
            <a:r>
              <a:rPr lang="en-US" dirty="0"/>
              <a:t>variety</a:t>
            </a:r>
            <a:r>
              <a:rPr lang="ru-RU" dirty="0"/>
              <a:t> в наличии.</a:t>
            </a:r>
            <a:endParaRPr lang="az-Cyrl-AZ" dirty="0"/>
          </a:p>
          <a:p>
            <a:pPr marL="0" indent="0">
              <a:buNone/>
            </a:pPr>
            <a:endParaRPr lang="az-Cyrl-AZ" dirty="0"/>
          </a:p>
          <a:p>
            <a:pPr marL="457200" lvl="1" indent="0">
              <a:buNone/>
            </a:pPr>
            <a:r>
              <a:rPr lang="az-Cyrl-AZ" dirty="0"/>
              <a:t>Входные данные: </a:t>
            </a:r>
            <a:endParaRPr lang="en-US" dirty="0"/>
          </a:p>
          <a:p>
            <a:pPr marL="457200" lvl="1" indent="0">
              <a:buNone/>
            </a:pPr>
            <a:r>
              <a:rPr lang="en-US" dirty="0"/>
              <a:t>[‘Gold’, ‘</a:t>
            </a:r>
            <a:r>
              <a:rPr lang="en-US" dirty="0" err="1"/>
              <a:t>BlackPrince</a:t>
            </a:r>
            <a:r>
              <a:rPr lang="en-US" dirty="0"/>
              <a:t>’, ‘Caramel’], ‘Gold’</a:t>
            </a:r>
          </a:p>
          <a:p>
            <a:pPr marL="457200" lvl="1" indent="0">
              <a:buNone/>
            </a:pPr>
            <a:endParaRPr lang="az-Cyrl-AZ" dirty="0"/>
          </a:p>
          <a:p>
            <a:pPr marL="457200" lvl="1" indent="0">
              <a:buNone/>
            </a:pPr>
            <a:r>
              <a:rPr lang="az-Cyrl-AZ" dirty="0"/>
              <a:t>Выходные данные: </a:t>
            </a:r>
            <a:r>
              <a:rPr lang="en-US" dirty="0"/>
              <a:t>True</a:t>
            </a:r>
          </a:p>
          <a:p>
            <a:pPr marL="0" indent="0">
              <a:buNone/>
            </a:pPr>
            <a:endParaRPr lang="en-US" dirty="0"/>
          </a:p>
          <a:p>
            <a:pPr marL="0" indent="0">
              <a:buNone/>
            </a:pPr>
            <a:endParaRPr lang="az-Cyrl-AZ" dirty="0"/>
          </a:p>
        </p:txBody>
      </p:sp>
      <p:sp>
        <p:nvSpPr>
          <p:cNvPr id="25" name="Freeform: Shape 24">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47889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337FF5-87A8-BDB5-FAFF-9DFA9B92F4AB}"/>
              </a:ext>
            </a:extLst>
          </p:cNvPr>
          <p:cNvSpPr>
            <a:spLocks noGrp="1"/>
          </p:cNvSpPr>
          <p:nvPr>
            <p:ph type="title"/>
          </p:nvPr>
        </p:nvSpPr>
        <p:spPr/>
        <p:txBody>
          <a:bodyPr/>
          <a:lstStyle/>
          <a:p>
            <a:r>
              <a:rPr lang="ru-RU" dirty="0"/>
              <a:t>Условная инструкция</a:t>
            </a:r>
          </a:p>
        </p:txBody>
      </p:sp>
      <p:sp>
        <p:nvSpPr>
          <p:cNvPr id="3" name="Объект 2">
            <a:extLst>
              <a:ext uri="{FF2B5EF4-FFF2-40B4-BE49-F238E27FC236}">
                <a16:creationId xmlns:a16="http://schemas.microsoft.com/office/drawing/2014/main" id="{C4A246C8-3B8D-84D7-5C45-F05D6B14DD50}"/>
              </a:ext>
            </a:extLst>
          </p:cNvPr>
          <p:cNvSpPr>
            <a:spLocks noGrp="1"/>
          </p:cNvSpPr>
          <p:nvPr>
            <p:ph idx="1"/>
          </p:nvPr>
        </p:nvSpPr>
        <p:spPr>
          <a:xfrm>
            <a:off x="838200" y="1825625"/>
            <a:ext cx="1745344" cy="4351338"/>
          </a:xfrm>
        </p:spPr>
        <p:txBody>
          <a:bodyPr/>
          <a:lstStyle/>
          <a:p>
            <a:pPr marL="0" indent="0">
              <a:buNone/>
            </a:pPr>
            <a:r>
              <a:rPr lang="en-US" b="1" dirty="0"/>
              <a:t>if</a:t>
            </a:r>
            <a:r>
              <a:rPr lang="en-US" dirty="0"/>
              <a:t> test1:</a:t>
            </a:r>
          </a:p>
          <a:p>
            <a:pPr marL="0" indent="0">
              <a:buNone/>
            </a:pPr>
            <a:r>
              <a:rPr lang="en-US" dirty="0"/>
              <a:t>    state1</a:t>
            </a:r>
            <a:endParaRPr lang="ru-RU" dirty="0"/>
          </a:p>
          <a:p>
            <a:pPr marL="0" indent="0">
              <a:buNone/>
            </a:pPr>
            <a:endParaRPr lang="en-US" dirty="0"/>
          </a:p>
          <a:p>
            <a:pPr marL="0" indent="0">
              <a:buNone/>
            </a:pPr>
            <a:r>
              <a:rPr lang="en-US" b="1" dirty="0" err="1"/>
              <a:t>elif</a:t>
            </a:r>
            <a:r>
              <a:rPr lang="en-US" dirty="0"/>
              <a:t> test2:</a:t>
            </a:r>
          </a:p>
          <a:p>
            <a:pPr marL="0" indent="0">
              <a:buNone/>
            </a:pPr>
            <a:r>
              <a:rPr lang="en-US" dirty="0"/>
              <a:t>    state2</a:t>
            </a:r>
            <a:endParaRPr lang="ru-RU" dirty="0"/>
          </a:p>
          <a:p>
            <a:pPr marL="0" indent="0">
              <a:buNone/>
            </a:pPr>
            <a:endParaRPr lang="en-US" dirty="0"/>
          </a:p>
          <a:p>
            <a:pPr marL="0" indent="0">
              <a:buNone/>
            </a:pPr>
            <a:r>
              <a:rPr lang="en-US" b="1" dirty="0"/>
              <a:t>else:</a:t>
            </a:r>
          </a:p>
          <a:p>
            <a:pPr marL="0" indent="0">
              <a:buNone/>
            </a:pPr>
            <a:r>
              <a:rPr lang="en-US" dirty="0"/>
              <a:t>    state3</a:t>
            </a:r>
          </a:p>
          <a:p>
            <a:pPr marL="0" indent="0">
              <a:buNone/>
            </a:pPr>
            <a:endParaRPr lang="ru-RU" dirty="0"/>
          </a:p>
        </p:txBody>
      </p:sp>
      <p:sp>
        <p:nvSpPr>
          <p:cNvPr id="6" name="Правая фигурная скобка 5">
            <a:extLst>
              <a:ext uri="{FF2B5EF4-FFF2-40B4-BE49-F238E27FC236}">
                <a16:creationId xmlns:a16="http://schemas.microsoft.com/office/drawing/2014/main" id="{BFF1AF80-3169-FBAE-9451-4268FA4D76BE}"/>
              </a:ext>
            </a:extLst>
          </p:cNvPr>
          <p:cNvSpPr>
            <a:spLocks/>
          </p:cNvSpPr>
          <p:nvPr/>
        </p:nvSpPr>
        <p:spPr>
          <a:xfrm>
            <a:off x="2235200" y="2283581"/>
            <a:ext cx="241905" cy="1025676"/>
          </a:xfrm>
          <a:custGeom>
            <a:avLst/>
            <a:gdLst>
              <a:gd name="connsiteX0" fmla="*/ 0 w 241905"/>
              <a:gd name="connsiteY0" fmla="*/ 0 h 1025676"/>
              <a:gd name="connsiteX1" fmla="*/ 120953 w 241905"/>
              <a:gd name="connsiteY1" fmla="*/ 20158 h 1025676"/>
              <a:gd name="connsiteX2" fmla="*/ 120953 w 241905"/>
              <a:gd name="connsiteY2" fmla="*/ 492680 h 1025676"/>
              <a:gd name="connsiteX3" fmla="*/ 241906 w 241905"/>
              <a:gd name="connsiteY3" fmla="*/ 512838 h 1025676"/>
              <a:gd name="connsiteX4" fmla="*/ 120953 w 241905"/>
              <a:gd name="connsiteY4" fmla="*/ 532996 h 1025676"/>
              <a:gd name="connsiteX5" fmla="*/ 120953 w 241905"/>
              <a:gd name="connsiteY5" fmla="*/ 1005518 h 1025676"/>
              <a:gd name="connsiteX6" fmla="*/ 0 w 241905"/>
              <a:gd name="connsiteY6" fmla="*/ 1025676 h 1025676"/>
              <a:gd name="connsiteX7" fmla="*/ 0 w 241905"/>
              <a:gd name="connsiteY7" fmla="*/ 502581 h 1025676"/>
              <a:gd name="connsiteX8" fmla="*/ 0 w 241905"/>
              <a:gd name="connsiteY8" fmla="*/ 0 h 1025676"/>
              <a:gd name="connsiteX0" fmla="*/ 0 w 241905"/>
              <a:gd name="connsiteY0" fmla="*/ 0 h 1025676"/>
              <a:gd name="connsiteX1" fmla="*/ 120953 w 241905"/>
              <a:gd name="connsiteY1" fmla="*/ 20158 h 1025676"/>
              <a:gd name="connsiteX2" fmla="*/ 120953 w 241905"/>
              <a:gd name="connsiteY2" fmla="*/ 492680 h 1025676"/>
              <a:gd name="connsiteX3" fmla="*/ 241906 w 241905"/>
              <a:gd name="connsiteY3" fmla="*/ 512838 h 1025676"/>
              <a:gd name="connsiteX4" fmla="*/ 120953 w 241905"/>
              <a:gd name="connsiteY4" fmla="*/ 532996 h 1025676"/>
              <a:gd name="connsiteX5" fmla="*/ 120953 w 241905"/>
              <a:gd name="connsiteY5" fmla="*/ 1005518 h 1025676"/>
              <a:gd name="connsiteX6" fmla="*/ 0 w 241905"/>
              <a:gd name="connsiteY6" fmla="*/ 1025676 h 102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5" h="1025676" stroke="0" extrusionOk="0">
                <a:moveTo>
                  <a:pt x="0" y="0"/>
                </a:moveTo>
                <a:cubicBezTo>
                  <a:pt x="65281" y="-1311"/>
                  <a:pt x="123041" y="8169"/>
                  <a:pt x="120953" y="20158"/>
                </a:cubicBezTo>
                <a:cubicBezTo>
                  <a:pt x="135095" y="217662"/>
                  <a:pt x="96169" y="262896"/>
                  <a:pt x="120953" y="492680"/>
                </a:cubicBezTo>
                <a:cubicBezTo>
                  <a:pt x="105276" y="506740"/>
                  <a:pt x="190712" y="512239"/>
                  <a:pt x="241906" y="512838"/>
                </a:cubicBezTo>
                <a:cubicBezTo>
                  <a:pt x="178233" y="511972"/>
                  <a:pt x="117930" y="522904"/>
                  <a:pt x="120953" y="532996"/>
                </a:cubicBezTo>
                <a:cubicBezTo>
                  <a:pt x="136500" y="642678"/>
                  <a:pt x="86098" y="857145"/>
                  <a:pt x="120953" y="1005518"/>
                </a:cubicBezTo>
                <a:cubicBezTo>
                  <a:pt x="124478" y="1024716"/>
                  <a:pt x="57305" y="1020193"/>
                  <a:pt x="0" y="1025676"/>
                </a:cubicBezTo>
                <a:cubicBezTo>
                  <a:pt x="-59878" y="908909"/>
                  <a:pt x="5290" y="714638"/>
                  <a:pt x="0" y="502581"/>
                </a:cubicBezTo>
                <a:cubicBezTo>
                  <a:pt x="-5290" y="290525"/>
                  <a:pt x="49440" y="153634"/>
                  <a:pt x="0" y="0"/>
                </a:cubicBezTo>
                <a:close/>
              </a:path>
              <a:path w="241905" h="1025676" fill="none" extrusionOk="0">
                <a:moveTo>
                  <a:pt x="0" y="0"/>
                </a:moveTo>
                <a:cubicBezTo>
                  <a:pt x="68898" y="-224"/>
                  <a:pt x="121459" y="8078"/>
                  <a:pt x="120953" y="20158"/>
                </a:cubicBezTo>
                <a:cubicBezTo>
                  <a:pt x="130493" y="204025"/>
                  <a:pt x="113050" y="316167"/>
                  <a:pt x="120953" y="492680"/>
                </a:cubicBezTo>
                <a:cubicBezTo>
                  <a:pt x="120911" y="505295"/>
                  <a:pt x="186839" y="501367"/>
                  <a:pt x="241906" y="512838"/>
                </a:cubicBezTo>
                <a:cubicBezTo>
                  <a:pt x="177112" y="514744"/>
                  <a:pt x="123874" y="521043"/>
                  <a:pt x="120953" y="532996"/>
                </a:cubicBezTo>
                <a:cubicBezTo>
                  <a:pt x="171077" y="655208"/>
                  <a:pt x="106650" y="842359"/>
                  <a:pt x="120953" y="1005518"/>
                </a:cubicBezTo>
                <a:cubicBezTo>
                  <a:pt x="109605" y="1017305"/>
                  <a:pt x="66061" y="1023026"/>
                  <a:pt x="0" y="1025676"/>
                </a:cubicBezTo>
              </a:path>
              <a:path w="241905" h="1025676" fill="none" stroke="0" extrusionOk="0">
                <a:moveTo>
                  <a:pt x="0" y="0"/>
                </a:moveTo>
                <a:cubicBezTo>
                  <a:pt x="66040" y="-804"/>
                  <a:pt x="121583" y="9819"/>
                  <a:pt x="120953" y="20158"/>
                </a:cubicBezTo>
                <a:cubicBezTo>
                  <a:pt x="153582" y="241359"/>
                  <a:pt x="85674" y="280308"/>
                  <a:pt x="120953" y="492680"/>
                </a:cubicBezTo>
                <a:cubicBezTo>
                  <a:pt x="116292" y="506441"/>
                  <a:pt x="188316" y="519629"/>
                  <a:pt x="241906" y="512838"/>
                </a:cubicBezTo>
                <a:cubicBezTo>
                  <a:pt x="176690" y="511686"/>
                  <a:pt x="117906" y="522347"/>
                  <a:pt x="120953" y="532996"/>
                </a:cubicBezTo>
                <a:cubicBezTo>
                  <a:pt x="153836" y="730785"/>
                  <a:pt x="70435" y="838982"/>
                  <a:pt x="120953" y="1005518"/>
                </a:cubicBezTo>
                <a:cubicBezTo>
                  <a:pt x="123555" y="1014315"/>
                  <a:pt x="55188" y="1016066"/>
                  <a:pt x="0" y="1025676"/>
                </a:cubicBezTo>
              </a:path>
            </a:pathLst>
          </a:custGeom>
          <a:ln w="28575">
            <a:solidFill>
              <a:srgbClr val="FF0000"/>
            </a:solidFill>
            <a:extLst>
              <a:ext uri="{C807C97D-BFC1-408E-A445-0C87EB9F89A2}">
                <ask:lineSketchStyleProps xmlns:ask="http://schemas.microsoft.com/office/drawing/2018/sketchyshapes" sd="3138343192">
                  <a:prstGeom prst="rightBrace">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7" name="Правая фигурная скобка 6">
            <a:extLst>
              <a:ext uri="{FF2B5EF4-FFF2-40B4-BE49-F238E27FC236}">
                <a16:creationId xmlns:a16="http://schemas.microsoft.com/office/drawing/2014/main" id="{5C9AF09B-3915-3553-8111-2979E57D01A8}"/>
              </a:ext>
            </a:extLst>
          </p:cNvPr>
          <p:cNvSpPr>
            <a:spLocks/>
          </p:cNvSpPr>
          <p:nvPr/>
        </p:nvSpPr>
        <p:spPr>
          <a:xfrm>
            <a:off x="2310191" y="3829352"/>
            <a:ext cx="241905" cy="1025676"/>
          </a:xfrm>
          <a:custGeom>
            <a:avLst/>
            <a:gdLst>
              <a:gd name="connsiteX0" fmla="*/ 0 w 241905"/>
              <a:gd name="connsiteY0" fmla="*/ 0 h 1025676"/>
              <a:gd name="connsiteX1" fmla="*/ 120953 w 241905"/>
              <a:gd name="connsiteY1" fmla="*/ 20158 h 1025676"/>
              <a:gd name="connsiteX2" fmla="*/ 120953 w 241905"/>
              <a:gd name="connsiteY2" fmla="*/ 492680 h 1025676"/>
              <a:gd name="connsiteX3" fmla="*/ 241906 w 241905"/>
              <a:gd name="connsiteY3" fmla="*/ 512838 h 1025676"/>
              <a:gd name="connsiteX4" fmla="*/ 120953 w 241905"/>
              <a:gd name="connsiteY4" fmla="*/ 532996 h 1025676"/>
              <a:gd name="connsiteX5" fmla="*/ 120953 w 241905"/>
              <a:gd name="connsiteY5" fmla="*/ 1005518 h 1025676"/>
              <a:gd name="connsiteX6" fmla="*/ 0 w 241905"/>
              <a:gd name="connsiteY6" fmla="*/ 1025676 h 1025676"/>
              <a:gd name="connsiteX7" fmla="*/ 0 w 241905"/>
              <a:gd name="connsiteY7" fmla="*/ 502581 h 1025676"/>
              <a:gd name="connsiteX8" fmla="*/ 0 w 241905"/>
              <a:gd name="connsiteY8" fmla="*/ 0 h 1025676"/>
              <a:gd name="connsiteX0" fmla="*/ 0 w 241905"/>
              <a:gd name="connsiteY0" fmla="*/ 0 h 1025676"/>
              <a:gd name="connsiteX1" fmla="*/ 120953 w 241905"/>
              <a:gd name="connsiteY1" fmla="*/ 20158 h 1025676"/>
              <a:gd name="connsiteX2" fmla="*/ 120953 w 241905"/>
              <a:gd name="connsiteY2" fmla="*/ 492680 h 1025676"/>
              <a:gd name="connsiteX3" fmla="*/ 241906 w 241905"/>
              <a:gd name="connsiteY3" fmla="*/ 512838 h 1025676"/>
              <a:gd name="connsiteX4" fmla="*/ 120953 w 241905"/>
              <a:gd name="connsiteY4" fmla="*/ 532996 h 1025676"/>
              <a:gd name="connsiteX5" fmla="*/ 120953 w 241905"/>
              <a:gd name="connsiteY5" fmla="*/ 1005518 h 1025676"/>
              <a:gd name="connsiteX6" fmla="*/ 0 w 241905"/>
              <a:gd name="connsiteY6" fmla="*/ 1025676 h 102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5" h="1025676" stroke="0" extrusionOk="0">
                <a:moveTo>
                  <a:pt x="0" y="0"/>
                </a:moveTo>
                <a:cubicBezTo>
                  <a:pt x="65281" y="-1311"/>
                  <a:pt x="123041" y="8169"/>
                  <a:pt x="120953" y="20158"/>
                </a:cubicBezTo>
                <a:cubicBezTo>
                  <a:pt x="135095" y="217662"/>
                  <a:pt x="96169" y="262896"/>
                  <a:pt x="120953" y="492680"/>
                </a:cubicBezTo>
                <a:cubicBezTo>
                  <a:pt x="105276" y="506740"/>
                  <a:pt x="190712" y="512239"/>
                  <a:pt x="241906" y="512838"/>
                </a:cubicBezTo>
                <a:cubicBezTo>
                  <a:pt x="178233" y="511972"/>
                  <a:pt x="117930" y="522904"/>
                  <a:pt x="120953" y="532996"/>
                </a:cubicBezTo>
                <a:cubicBezTo>
                  <a:pt x="136500" y="642678"/>
                  <a:pt x="86098" y="857145"/>
                  <a:pt x="120953" y="1005518"/>
                </a:cubicBezTo>
                <a:cubicBezTo>
                  <a:pt x="124478" y="1024716"/>
                  <a:pt x="57305" y="1020193"/>
                  <a:pt x="0" y="1025676"/>
                </a:cubicBezTo>
                <a:cubicBezTo>
                  <a:pt x="-59878" y="908909"/>
                  <a:pt x="5290" y="714638"/>
                  <a:pt x="0" y="502581"/>
                </a:cubicBezTo>
                <a:cubicBezTo>
                  <a:pt x="-5290" y="290525"/>
                  <a:pt x="49440" y="153634"/>
                  <a:pt x="0" y="0"/>
                </a:cubicBezTo>
                <a:close/>
              </a:path>
              <a:path w="241905" h="1025676" fill="none" extrusionOk="0">
                <a:moveTo>
                  <a:pt x="0" y="0"/>
                </a:moveTo>
                <a:cubicBezTo>
                  <a:pt x="68898" y="-224"/>
                  <a:pt x="121459" y="8078"/>
                  <a:pt x="120953" y="20158"/>
                </a:cubicBezTo>
                <a:cubicBezTo>
                  <a:pt x="130493" y="204025"/>
                  <a:pt x="113050" y="316167"/>
                  <a:pt x="120953" y="492680"/>
                </a:cubicBezTo>
                <a:cubicBezTo>
                  <a:pt x="120911" y="505295"/>
                  <a:pt x="186839" y="501367"/>
                  <a:pt x="241906" y="512838"/>
                </a:cubicBezTo>
                <a:cubicBezTo>
                  <a:pt x="177112" y="514744"/>
                  <a:pt x="123874" y="521043"/>
                  <a:pt x="120953" y="532996"/>
                </a:cubicBezTo>
                <a:cubicBezTo>
                  <a:pt x="171077" y="655208"/>
                  <a:pt x="106650" y="842359"/>
                  <a:pt x="120953" y="1005518"/>
                </a:cubicBezTo>
                <a:cubicBezTo>
                  <a:pt x="109605" y="1017305"/>
                  <a:pt x="66061" y="1023026"/>
                  <a:pt x="0" y="1025676"/>
                </a:cubicBezTo>
              </a:path>
              <a:path w="241905" h="1025676" fill="none" stroke="0" extrusionOk="0">
                <a:moveTo>
                  <a:pt x="0" y="0"/>
                </a:moveTo>
                <a:cubicBezTo>
                  <a:pt x="66040" y="-804"/>
                  <a:pt x="121583" y="9819"/>
                  <a:pt x="120953" y="20158"/>
                </a:cubicBezTo>
                <a:cubicBezTo>
                  <a:pt x="153582" y="241359"/>
                  <a:pt x="85674" y="280308"/>
                  <a:pt x="120953" y="492680"/>
                </a:cubicBezTo>
                <a:cubicBezTo>
                  <a:pt x="116292" y="506441"/>
                  <a:pt x="188316" y="519629"/>
                  <a:pt x="241906" y="512838"/>
                </a:cubicBezTo>
                <a:cubicBezTo>
                  <a:pt x="176690" y="511686"/>
                  <a:pt x="117906" y="522347"/>
                  <a:pt x="120953" y="532996"/>
                </a:cubicBezTo>
                <a:cubicBezTo>
                  <a:pt x="153836" y="730785"/>
                  <a:pt x="70435" y="838982"/>
                  <a:pt x="120953" y="1005518"/>
                </a:cubicBezTo>
                <a:cubicBezTo>
                  <a:pt x="123555" y="1014315"/>
                  <a:pt x="55188" y="1016066"/>
                  <a:pt x="0" y="1025676"/>
                </a:cubicBezTo>
              </a:path>
            </a:pathLst>
          </a:custGeom>
          <a:ln w="28575">
            <a:solidFill>
              <a:srgbClr val="00B050"/>
            </a:solidFill>
            <a:extLst>
              <a:ext uri="{C807C97D-BFC1-408E-A445-0C87EB9F89A2}">
                <ask:lineSketchStyleProps xmlns:ask="http://schemas.microsoft.com/office/drawing/2018/sketchyshapes" sd="3138343192">
                  <a:prstGeom prst="rightBrace">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8" name="Правая фигурная скобка 7">
            <a:extLst>
              <a:ext uri="{FF2B5EF4-FFF2-40B4-BE49-F238E27FC236}">
                <a16:creationId xmlns:a16="http://schemas.microsoft.com/office/drawing/2014/main" id="{247C36D8-0D6E-F6BF-248E-D9EF1C818496}"/>
              </a:ext>
            </a:extLst>
          </p:cNvPr>
          <p:cNvSpPr>
            <a:spLocks/>
          </p:cNvSpPr>
          <p:nvPr/>
        </p:nvSpPr>
        <p:spPr>
          <a:xfrm>
            <a:off x="2341639" y="5151287"/>
            <a:ext cx="241905" cy="1025676"/>
          </a:xfrm>
          <a:custGeom>
            <a:avLst/>
            <a:gdLst>
              <a:gd name="connsiteX0" fmla="*/ 0 w 241905"/>
              <a:gd name="connsiteY0" fmla="*/ 0 h 1025676"/>
              <a:gd name="connsiteX1" fmla="*/ 120953 w 241905"/>
              <a:gd name="connsiteY1" fmla="*/ 20158 h 1025676"/>
              <a:gd name="connsiteX2" fmla="*/ 120953 w 241905"/>
              <a:gd name="connsiteY2" fmla="*/ 492680 h 1025676"/>
              <a:gd name="connsiteX3" fmla="*/ 241906 w 241905"/>
              <a:gd name="connsiteY3" fmla="*/ 512838 h 1025676"/>
              <a:gd name="connsiteX4" fmla="*/ 120953 w 241905"/>
              <a:gd name="connsiteY4" fmla="*/ 532996 h 1025676"/>
              <a:gd name="connsiteX5" fmla="*/ 120953 w 241905"/>
              <a:gd name="connsiteY5" fmla="*/ 1005518 h 1025676"/>
              <a:gd name="connsiteX6" fmla="*/ 0 w 241905"/>
              <a:gd name="connsiteY6" fmla="*/ 1025676 h 1025676"/>
              <a:gd name="connsiteX7" fmla="*/ 0 w 241905"/>
              <a:gd name="connsiteY7" fmla="*/ 502581 h 1025676"/>
              <a:gd name="connsiteX8" fmla="*/ 0 w 241905"/>
              <a:gd name="connsiteY8" fmla="*/ 0 h 1025676"/>
              <a:gd name="connsiteX0" fmla="*/ 0 w 241905"/>
              <a:gd name="connsiteY0" fmla="*/ 0 h 1025676"/>
              <a:gd name="connsiteX1" fmla="*/ 120953 w 241905"/>
              <a:gd name="connsiteY1" fmla="*/ 20158 h 1025676"/>
              <a:gd name="connsiteX2" fmla="*/ 120953 w 241905"/>
              <a:gd name="connsiteY2" fmla="*/ 492680 h 1025676"/>
              <a:gd name="connsiteX3" fmla="*/ 241906 w 241905"/>
              <a:gd name="connsiteY3" fmla="*/ 512838 h 1025676"/>
              <a:gd name="connsiteX4" fmla="*/ 120953 w 241905"/>
              <a:gd name="connsiteY4" fmla="*/ 532996 h 1025676"/>
              <a:gd name="connsiteX5" fmla="*/ 120953 w 241905"/>
              <a:gd name="connsiteY5" fmla="*/ 1005518 h 1025676"/>
              <a:gd name="connsiteX6" fmla="*/ 0 w 241905"/>
              <a:gd name="connsiteY6" fmla="*/ 1025676 h 102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05" h="1025676" stroke="0" extrusionOk="0">
                <a:moveTo>
                  <a:pt x="0" y="0"/>
                </a:moveTo>
                <a:cubicBezTo>
                  <a:pt x="65281" y="-1311"/>
                  <a:pt x="123041" y="8169"/>
                  <a:pt x="120953" y="20158"/>
                </a:cubicBezTo>
                <a:cubicBezTo>
                  <a:pt x="135095" y="217662"/>
                  <a:pt x="96169" y="262896"/>
                  <a:pt x="120953" y="492680"/>
                </a:cubicBezTo>
                <a:cubicBezTo>
                  <a:pt x="105276" y="506740"/>
                  <a:pt x="190712" y="512239"/>
                  <a:pt x="241906" y="512838"/>
                </a:cubicBezTo>
                <a:cubicBezTo>
                  <a:pt x="178233" y="511972"/>
                  <a:pt x="117930" y="522904"/>
                  <a:pt x="120953" y="532996"/>
                </a:cubicBezTo>
                <a:cubicBezTo>
                  <a:pt x="136500" y="642678"/>
                  <a:pt x="86098" y="857145"/>
                  <a:pt x="120953" y="1005518"/>
                </a:cubicBezTo>
                <a:cubicBezTo>
                  <a:pt x="124478" y="1024716"/>
                  <a:pt x="57305" y="1020193"/>
                  <a:pt x="0" y="1025676"/>
                </a:cubicBezTo>
                <a:cubicBezTo>
                  <a:pt x="-59878" y="908909"/>
                  <a:pt x="5290" y="714638"/>
                  <a:pt x="0" y="502581"/>
                </a:cubicBezTo>
                <a:cubicBezTo>
                  <a:pt x="-5290" y="290525"/>
                  <a:pt x="49440" y="153634"/>
                  <a:pt x="0" y="0"/>
                </a:cubicBezTo>
                <a:close/>
              </a:path>
              <a:path w="241905" h="1025676" fill="none" extrusionOk="0">
                <a:moveTo>
                  <a:pt x="0" y="0"/>
                </a:moveTo>
                <a:cubicBezTo>
                  <a:pt x="68898" y="-224"/>
                  <a:pt x="121459" y="8078"/>
                  <a:pt x="120953" y="20158"/>
                </a:cubicBezTo>
                <a:cubicBezTo>
                  <a:pt x="130493" y="204025"/>
                  <a:pt x="113050" y="316167"/>
                  <a:pt x="120953" y="492680"/>
                </a:cubicBezTo>
                <a:cubicBezTo>
                  <a:pt x="120911" y="505295"/>
                  <a:pt x="186839" y="501367"/>
                  <a:pt x="241906" y="512838"/>
                </a:cubicBezTo>
                <a:cubicBezTo>
                  <a:pt x="177112" y="514744"/>
                  <a:pt x="123874" y="521043"/>
                  <a:pt x="120953" y="532996"/>
                </a:cubicBezTo>
                <a:cubicBezTo>
                  <a:pt x="171077" y="655208"/>
                  <a:pt x="106650" y="842359"/>
                  <a:pt x="120953" y="1005518"/>
                </a:cubicBezTo>
                <a:cubicBezTo>
                  <a:pt x="109605" y="1017305"/>
                  <a:pt x="66061" y="1023026"/>
                  <a:pt x="0" y="1025676"/>
                </a:cubicBezTo>
              </a:path>
              <a:path w="241905" h="1025676" fill="none" stroke="0" extrusionOk="0">
                <a:moveTo>
                  <a:pt x="0" y="0"/>
                </a:moveTo>
                <a:cubicBezTo>
                  <a:pt x="66040" y="-804"/>
                  <a:pt x="121583" y="9819"/>
                  <a:pt x="120953" y="20158"/>
                </a:cubicBezTo>
                <a:cubicBezTo>
                  <a:pt x="153582" y="241359"/>
                  <a:pt x="85674" y="280308"/>
                  <a:pt x="120953" y="492680"/>
                </a:cubicBezTo>
                <a:cubicBezTo>
                  <a:pt x="116292" y="506441"/>
                  <a:pt x="188316" y="519629"/>
                  <a:pt x="241906" y="512838"/>
                </a:cubicBezTo>
                <a:cubicBezTo>
                  <a:pt x="176690" y="511686"/>
                  <a:pt x="117906" y="522347"/>
                  <a:pt x="120953" y="532996"/>
                </a:cubicBezTo>
                <a:cubicBezTo>
                  <a:pt x="153836" y="730785"/>
                  <a:pt x="70435" y="838982"/>
                  <a:pt x="120953" y="1005518"/>
                </a:cubicBezTo>
                <a:cubicBezTo>
                  <a:pt x="123555" y="1014315"/>
                  <a:pt x="55188" y="1016066"/>
                  <a:pt x="0" y="1025676"/>
                </a:cubicBezTo>
              </a:path>
            </a:pathLst>
          </a:custGeom>
          <a:ln w="28575">
            <a:solidFill>
              <a:srgbClr val="7030A0"/>
            </a:solidFill>
            <a:extLst>
              <a:ext uri="{C807C97D-BFC1-408E-A445-0C87EB9F89A2}">
                <ask:lineSketchStyleProps xmlns:ask="http://schemas.microsoft.com/office/drawing/2018/sketchyshapes" sd="3138343192">
                  <a:prstGeom prst="rightBrace">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0" name="TextBox 9">
            <a:extLst>
              <a:ext uri="{FF2B5EF4-FFF2-40B4-BE49-F238E27FC236}">
                <a16:creationId xmlns:a16="http://schemas.microsoft.com/office/drawing/2014/main" id="{EBBB11B5-C01E-76CA-D920-DB82DD845E58}"/>
              </a:ext>
            </a:extLst>
          </p:cNvPr>
          <p:cNvSpPr txBox="1">
            <a:spLocks/>
          </p:cNvSpPr>
          <p:nvPr/>
        </p:nvSpPr>
        <p:spPr>
          <a:xfrm>
            <a:off x="2651277" y="2473253"/>
            <a:ext cx="3710819" cy="646331"/>
          </a:xfrm>
          <a:prstGeom prst="rect">
            <a:avLst/>
          </a:prstGeom>
          <a:noFill/>
        </p:spPr>
        <p:txBody>
          <a:bodyPr wrap="square" rtlCol="0">
            <a:spAutoFit/>
          </a:bodyPr>
          <a:lstStyle/>
          <a:p>
            <a:r>
              <a:rPr lang="ru-RU" dirty="0"/>
              <a:t>Тело цикла, если выполнилось условие </a:t>
            </a:r>
            <a:r>
              <a:rPr lang="en-US" dirty="0"/>
              <a:t>test1</a:t>
            </a:r>
            <a:endParaRPr lang="ru-RU" dirty="0"/>
          </a:p>
        </p:txBody>
      </p:sp>
      <p:sp>
        <p:nvSpPr>
          <p:cNvPr id="11" name="TextBox 10">
            <a:extLst>
              <a:ext uri="{FF2B5EF4-FFF2-40B4-BE49-F238E27FC236}">
                <a16:creationId xmlns:a16="http://schemas.microsoft.com/office/drawing/2014/main" id="{B818095A-C331-F52A-88C3-AD9FBF8E86CB}"/>
              </a:ext>
            </a:extLst>
          </p:cNvPr>
          <p:cNvSpPr txBox="1">
            <a:spLocks/>
          </p:cNvSpPr>
          <p:nvPr/>
        </p:nvSpPr>
        <p:spPr>
          <a:xfrm>
            <a:off x="2651276" y="4019024"/>
            <a:ext cx="3710819" cy="646331"/>
          </a:xfrm>
          <a:prstGeom prst="rect">
            <a:avLst/>
          </a:prstGeom>
          <a:noFill/>
        </p:spPr>
        <p:txBody>
          <a:bodyPr wrap="square" rtlCol="0">
            <a:spAutoFit/>
          </a:bodyPr>
          <a:lstStyle/>
          <a:p>
            <a:r>
              <a:rPr lang="ru-RU" dirty="0"/>
              <a:t>Тело цикла, если выполнилось условие </a:t>
            </a:r>
            <a:r>
              <a:rPr lang="en-US" dirty="0"/>
              <a:t>test2</a:t>
            </a:r>
            <a:endParaRPr lang="ru-RU" dirty="0"/>
          </a:p>
        </p:txBody>
      </p:sp>
      <p:sp>
        <p:nvSpPr>
          <p:cNvPr id="12" name="TextBox 11">
            <a:extLst>
              <a:ext uri="{FF2B5EF4-FFF2-40B4-BE49-F238E27FC236}">
                <a16:creationId xmlns:a16="http://schemas.microsoft.com/office/drawing/2014/main" id="{76E50E02-5DED-6D99-899A-21C71A9FDAA2}"/>
              </a:ext>
            </a:extLst>
          </p:cNvPr>
          <p:cNvSpPr txBox="1">
            <a:spLocks/>
          </p:cNvSpPr>
          <p:nvPr/>
        </p:nvSpPr>
        <p:spPr>
          <a:xfrm>
            <a:off x="2694819" y="5202460"/>
            <a:ext cx="3710819" cy="923330"/>
          </a:xfrm>
          <a:prstGeom prst="rect">
            <a:avLst/>
          </a:prstGeom>
          <a:noFill/>
        </p:spPr>
        <p:txBody>
          <a:bodyPr wrap="square" rtlCol="0">
            <a:spAutoFit/>
          </a:bodyPr>
          <a:lstStyle/>
          <a:p>
            <a:r>
              <a:rPr lang="ru-RU" dirty="0"/>
              <a:t>Тело цикла, если </a:t>
            </a:r>
            <a:r>
              <a:rPr lang="az-Cyrl-AZ" dirty="0"/>
              <a:t>значение не удовлетворяет ни одному из условий</a:t>
            </a:r>
            <a:endParaRPr lang="ru-RU" dirty="0"/>
          </a:p>
        </p:txBody>
      </p:sp>
      <p:sp>
        <p:nvSpPr>
          <p:cNvPr id="13" name="Прямоугольник 12">
            <a:extLst>
              <a:ext uri="{FF2B5EF4-FFF2-40B4-BE49-F238E27FC236}">
                <a16:creationId xmlns:a16="http://schemas.microsoft.com/office/drawing/2014/main" id="{18CFB014-629C-DA30-E060-38722FF655BF}"/>
              </a:ext>
            </a:extLst>
          </p:cNvPr>
          <p:cNvSpPr/>
          <p:nvPr/>
        </p:nvSpPr>
        <p:spPr>
          <a:xfrm>
            <a:off x="7165219" y="2225524"/>
            <a:ext cx="4025295" cy="33044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az-Cyrl-AZ" dirty="0"/>
              <a:t>Обратите внимание на табулирование, ключевые слова и приоритетность операций!</a:t>
            </a:r>
            <a:endParaRPr lang="ru-RU" dirty="0"/>
          </a:p>
        </p:txBody>
      </p:sp>
    </p:spTree>
    <p:extLst>
      <p:ext uri="{BB962C8B-B14F-4D97-AF65-F5344CB8AC3E}">
        <p14:creationId xmlns:p14="http://schemas.microsoft.com/office/powerpoint/2010/main" val="3164219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DD08424E-84EB-594F-7082-C3D82EA1031F}"/>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Условная инструкция</a:t>
            </a:r>
          </a:p>
        </p:txBody>
      </p:sp>
      <p:pic>
        <p:nvPicPr>
          <p:cNvPr id="5" name="Рисунок 4" descr="Изображение выглядит как текст, снимок экрана, Шрифт, мультимедиа&#10;&#10;Автоматически созданное описание">
            <a:extLst>
              <a:ext uri="{FF2B5EF4-FFF2-40B4-BE49-F238E27FC236}">
                <a16:creationId xmlns:a16="http://schemas.microsoft.com/office/drawing/2014/main" id="{98018D29-3058-0E76-DBD2-EF084C35FA34}"/>
              </a:ext>
            </a:extLst>
          </p:cNvPr>
          <p:cNvPicPr>
            <a:picLocks noChangeAspect="1"/>
          </p:cNvPicPr>
          <p:nvPr/>
        </p:nvPicPr>
        <p:blipFill>
          <a:blip r:embed="rId2"/>
          <a:stretch>
            <a:fillRect/>
          </a:stretch>
        </p:blipFill>
        <p:spPr>
          <a:xfrm>
            <a:off x="200455" y="418441"/>
            <a:ext cx="3758184" cy="3579670"/>
          </a:xfrm>
          <a:prstGeom prst="rect">
            <a:avLst/>
          </a:prstGeom>
        </p:spPr>
      </p:pic>
      <p:pic>
        <p:nvPicPr>
          <p:cNvPr id="9" name="Рисунок 8" descr="Изображение выглядит как текст, снимок экрана, мультимедиа, Шрифт&#10;&#10;Автоматически созданное описание">
            <a:extLst>
              <a:ext uri="{FF2B5EF4-FFF2-40B4-BE49-F238E27FC236}">
                <a16:creationId xmlns:a16="http://schemas.microsoft.com/office/drawing/2014/main" id="{F9CBAE31-509B-3C53-4134-34D62F29A297}"/>
              </a:ext>
            </a:extLst>
          </p:cNvPr>
          <p:cNvPicPr>
            <a:picLocks noChangeAspect="1"/>
          </p:cNvPicPr>
          <p:nvPr/>
        </p:nvPicPr>
        <p:blipFill>
          <a:blip r:embed="rId3"/>
          <a:stretch>
            <a:fillRect/>
          </a:stretch>
        </p:blipFill>
        <p:spPr>
          <a:xfrm>
            <a:off x="4131360" y="418441"/>
            <a:ext cx="3859481" cy="3579670"/>
          </a:xfrm>
          <a:prstGeom prst="rect">
            <a:avLst/>
          </a:prstGeom>
        </p:spPr>
      </p:pic>
      <p:pic>
        <p:nvPicPr>
          <p:cNvPr id="7" name="Рисунок 6" descr="Изображение выглядит как текст, снимок экрана, мультимедиа, Шрифт&#10;&#10;Автоматически созданное описание">
            <a:extLst>
              <a:ext uri="{FF2B5EF4-FFF2-40B4-BE49-F238E27FC236}">
                <a16:creationId xmlns:a16="http://schemas.microsoft.com/office/drawing/2014/main" id="{D2935082-6044-FD9B-9BFF-E36B840E0BD9}"/>
              </a:ext>
            </a:extLst>
          </p:cNvPr>
          <p:cNvPicPr>
            <a:picLocks noChangeAspect="1"/>
          </p:cNvPicPr>
          <p:nvPr/>
        </p:nvPicPr>
        <p:blipFill>
          <a:blip r:embed="rId4"/>
          <a:stretch>
            <a:fillRect/>
          </a:stretch>
        </p:blipFill>
        <p:spPr>
          <a:xfrm>
            <a:off x="8163563" y="418441"/>
            <a:ext cx="3880401" cy="3579670"/>
          </a:xfrm>
          <a:prstGeom prst="rect">
            <a:avLst/>
          </a:prstGeom>
        </p:spPr>
      </p:pic>
      <p:sp>
        <p:nvSpPr>
          <p:cNvPr id="16"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55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51D237F-25DC-1B9E-DA9A-621FA7E8BCE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az-Cyrl-AZ" sz="6600" dirty="0"/>
              <a:t>Почему</a:t>
            </a:r>
            <a:r>
              <a:rPr lang="en-US" sz="6600" kern="1200" dirty="0">
                <a:solidFill>
                  <a:schemeClr val="tx1"/>
                </a:solidFill>
                <a:latin typeface="+mj-lt"/>
                <a:ea typeface="+mj-ea"/>
                <a:cs typeface="+mj-cs"/>
              </a:rPr>
              <a:t> </a:t>
            </a:r>
            <a:r>
              <a:rPr lang="az-Cyrl-AZ" sz="6600" dirty="0"/>
              <a:t>именно </a:t>
            </a:r>
            <a:r>
              <a:rPr lang="en-US" sz="6600" kern="1200" dirty="0">
                <a:solidFill>
                  <a:schemeClr val="tx1"/>
                </a:solidFill>
                <a:latin typeface="+mj-lt"/>
                <a:ea typeface="+mj-ea"/>
                <a:cs typeface="+mj-cs"/>
              </a:rPr>
              <a:t>Python?</a:t>
            </a:r>
          </a:p>
        </p:txBody>
      </p:sp>
      <p:sp>
        <p:nvSpPr>
          <p:cNvPr id="205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70E75220-C2CD-FA25-E578-651D97134262}"/>
              </a:ext>
            </a:extLst>
          </p:cNvPr>
          <p:cNvSpPr>
            <a:spLocks noGrp="1"/>
          </p:cNvSpPr>
          <p:nvPr>
            <p:ph idx="1"/>
          </p:nvPr>
        </p:nvSpPr>
        <p:spPr>
          <a:xfrm>
            <a:off x="838200" y="2292193"/>
            <a:ext cx="10515600" cy="3884770"/>
          </a:xfrm>
        </p:spPr>
        <p:txBody>
          <a:bodyPr/>
          <a:lstStyle/>
          <a:p>
            <a:r>
              <a:rPr lang="az-Cyrl-AZ" dirty="0"/>
              <a:t>Выполнение программы не занимает много времени.</a:t>
            </a:r>
            <a:endParaRPr lang="ru-RU" dirty="0"/>
          </a:p>
          <a:p>
            <a:r>
              <a:rPr lang="ru-RU" dirty="0"/>
              <a:t>Можно понять и прочитать то, что написал.</a:t>
            </a:r>
          </a:p>
          <a:p>
            <a:r>
              <a:rPr lang="ru-RU" dirty="0"/>
              <a:t>Огромное количество поддерживаемых библиотек.</a:t>
            </a:r>
          </a:p>
          <a:p>
            <a:r>
              <a:rPr lang="ru-RU" dirty="0"/>
              <a:t>Универсальный язык </a:t>
            </a:r>
            <a:r>
              <a:rPr lang="ru-RU" dirty="0" err="1"/>
              <a:t>программировани</a:t>
            </a:r>
            <a:r>
              <a:rPr lang="az-Cyrl-AZ" dirty="0"/>
              <a:t>я</a:t>
            </a:r>
            <a:r>
              <a:rPr lang="ru-RU" dirty="0"/>
              <a:t>.</a:t>
            </a:r>
          </a:p>
          <a:p>
            <a:r>
              <a:rPr lang="ru-RU" dirty="0"/>
              <a:t>Используется почти во всех крупных компаниях.</a:t>
            </a:r>
          </a:p>
          <a:p>
            <a:r>
              <a:rPr lang="ru-RU" dirty="0"/>
              <a:t>(просто посмотрите следующий слайд)</a:t>
            </a:r>
          </a:p>
          <a:p>
            <a:endParaRPr lang="ru-RU" dirty="0"/>
          </a:p>
        </p:txBody>
      </p:sp>
    </p:spTree>
    <p:extLst>
      <p:ext uri="{BB962C8B-B14F-4D97-AF65-F5344CB8AC3E}">
        <p14:creationId xmlns:p14="http://schemas.microsoft.com/office/powerpoint/2010/main" val="2987040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a:solidFill>
                  <a:srgbClr val="FFFFFF"/>
                </a:solidFill>
              </a:rPr>
              <a:t>Условная инструкция. Задача №1</a:t>
            </a:r>
            <a:endParaRPr lang="ru-RU">
              <a:solidFill>
                <a:srgbClr val="FFFFFF"/>
              </a:solidFill>
            </a:endParaRPr>
          </a:p>
        </p:txBody>
      </p:sp>
      <p:sp>
        <p:nvSpPr>
          <p:cNvPr id="19" name="Freeform: Shape 18">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Объект 2">
            <a:extLst>
              <a:ext uri="{FF2B5EF4-FFF2-40B4-BE49-F238E27FC236}">
                <a16:creationId xmlns:a16="http://schemas.microsoft.com/office/drawing/2014/main" id="{5489FEA0-EB95-38B5-CD1D-504F4AE941A3}"/>
              </a:ext>
            </a:extLst>
          </p:cNvPr>
          <p:cNvSpPr>
            <a:spLocks noGrp="1"/>
          </p:cNvSpPr>
          <p:nvPr>
            <p:ph idx="1"/>
          </p:nvPr>
        </p:nvSpPr>
        <p:spPr>
          <a:xfrm>
            <a:off x="6096000" y="1112969"/>
            <a:ext cx="5257799" cy="4889350"/>
          </a:xfrm>
        </p:spPr>
        <p:txBody>
          <a:bodyPr anchor="t">
            <a:normAutofit/>
          </a:bodyPr>
          <a:lstStyle/>
          <a:p>
            <a:pPr marL="0" indent="0">
              <a:buNone/>
            </a:pPr>
            <a:r>
              <a:rPr lang="az-Cyrl-AZ" dirty="0"/>
              <a:t>На вход подаётся число. Определить является оно четным или нечетным. </a:t>
            </a:r>
          </a:p>
          <a:p>
            <a:pPr marL="0" indent="0">
              <a:buNone/>
            </a:pPr>
            <a:endParaRPr lang="az-Cyrl-AZ" dirty="0"/>
          </a:p>
          <a:p>
            <a:pPr lvl="1"/>
            <a:r>
              <a:rPr lang="az-Cyrl-AZ" dirty="0"/>
              <a:t>Входные данные: 3</a:t>
            </a:r>
          </a:p>
          <a:p>
            <a:pPr lvl="1"/>
            <a:r>
              <a:rPr lang="az-Cyrl-AZ" dirty="0"/>
              <a:t>Выходные данные: </a:t>
            </a:r>
            <a:r>
              <a:rPr lang="en-US" dirty="0"/>
              <a:t>‘</a:t>
            </a:r>
            <a:r>
              <a:rPr lang="az-Cyrl-AZ" dirty="0"/>
              <a:t>Число нечетное</a:t>
            </a:r>
            <a:r>
              <a:rPr lang="en-US" dirty="0"/>
              <a:t>’</a:t>
            </a:r>
            <a:endParaRPr lang="az-Cyrl-AZ" dirty="0"/>
          </a:p>
          <a:p>
            <a:pPr lvl="1"/>
            <a:endParaRPr lang="az-Cyrl-AZ" dirty="0"/>
          </a:p>
          <a:p>
            <a:pPr lvl="1"/>
            <a:r>
              <a:rPr lang="az-Cyrl-AZ" dirty="0"/>
              <a:t>Входные данные: 2</a:t>
            </a:r>
          </a:p>
          <a:p>
            <a:pPr lvl="1"/>
            <a:r>
              <a:rPr lang="az-Cyrl-AZ" dirty="0"/>
              <a:t>Выходные данные: </a:t>
            </a:r>
            <a:r>
              <a:rPr lang="en-US" dirty="0"/>
              <a:t>‘</a:t>
            </a:r>
            <a:r>
              <a:rPr lang="az-Cyrl-AZ" dirty="0"/>
              <a:t>Число четное</a:t>
            </a:r>
            <a:r>
              <a:rPr lang="en-US" dirty="0"/>
              <a:t>’</a:t>
            </a:r>
            <a:endParaRPr lang="az-Cyrl-AZ" dirty="0"/>
          </a:p>
          <a:p>
            <a:pPr marL="457200" lvl="1" indent="0">
              <a:buNone/>
            </a:pPr>
            <a:endParaRPr lang="az-Cyrl-AZ" dirty="0"/>
          </a:p>
        </p:txBody>
      </p:sp>
      <p:sp>
        <p:nvSpPr>
          <p:cNvPr id="25" name="Freeform: Shape 24">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22355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342B07E-1825-19BA-9A16-DAE9F1114694}"/>
              </a:ext>
            </a:extLst>
          </p:cNvPr>
          <p:cNvSpPr>
            <a:spLocks noGrp="1"/>
          </p:cNvSpPr>
          <p:nvPr>
            <p:ph type="title"/>
          </p:nvPr>
        </p:nvSpPr>
        <p:spPr>
          <a:xfrm>
            <a:off x="956826" y="1112969"/>
            <a:ext cx="3937298" cy="4166010"/>
          </a:xfrm>
        </p:spPr>
        <p:txBody>
          <a:bodyPr>
            <a:normAutofit/>
          </a:bodyPr>
          <a:lstStyle/>
          <a:p>
            <a:r>
              <a:rPr lang="az-Cyrl-AZ">
                <a:solidFill>
                  <a:srgbClr val="FFFFFF"/>
                </a:solidFill>
              </a:rPr>
              <a:t>Условная инструкция. Задача №2</a:t>
            </a:r>
            <a:endParaRPr lang="ru-RU">
              <a:solidFill>
                <a:srgbClr val="FFFFFF"/>
              </a:solidFill>
            </a:endParaRPr>
          </a:p>
        </p:txBody>
      </p:sp>
      <p:sp>
        <p:nvSpPr>
          <p:cNvPr id="29" name="Freeform: Shape 28">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Объект 2">
            <a:extLst>
              <a:ext uri="{FF2B5EF4-FFF2-40B4-BE49-F238E27FC236}">
                <a16:creationId xmlns:a16="http://schemas.microsoft.com/office/drawing/2014/main" id="{702428FD-D279-B522-C0F1-27702E63A94D}"/>
              </a:ext>
            </a:extLst>
          </p:cNvPr>
          <p:cNvSpPr>
            <a:spLocks noGrp="1"/>
          </p:cNvSpPr>
          <p:nvPr>
            <p:ph idx="1"/>
          </p:nvPr>
        </p:nvSpPr>
        <p:spPr>
          <a:xfrm>
            <a:off x="6096000" y="984325"/>
            <a:ext cx="5767010" cy="4889350"/>
          </a:xfrm>
        </p:spPr>
        <p:txBody>
          <a:bodyPr anchor="t">
            <a:normAutofit/>
          </a:bodyPr>
          <a:lstStyle/>
          <a:p>
            <a:pPr marL="0" indent="0" algn="just">
              <a:buNone/>
            </a:pPr>
            <a:r>
              <a:rPr lang="az-Cyrl-AZ" sz="2000" dirty="0"/>
              <a:t>Известно, что нейронная сеть наиболее точно определяет исход, если вероятность </a:t>
            </a:r>
            <a:r>
              <a:rPr lang="ru-RU" sz="2000" dirty="0"/>
              <a:t>P(A) = m/n</a:t>
            </a:r>
            <a:r>
              <a:rPr lang="az-Cyrl-AZ" sz="2000" dirty="0"/>
              <a:t> события А превышает 80%. На вход подаются</a:t>
            </a:r>
            <a:r>
              <a:rPr lang="ru-RU" sz="2000" dirty="0"/>
              <a:t>: n — общее число всех равновозможных, элементарных исходов этого испытания, а m — количество элементарных исходов, благоприятствующих событию A. Определить будет ли точной нейронная сеть или нет.</a:t>
            </a:r>
          </a:p>
          <a:p>
            <a:pPr marL="0" indent="0" algn="just">
              <a:buNone/>
            </a:pPr>
            <a:endParaRPr lang="ru-RU" sz="2000" dirty="0"/>
          </a:p>
          <a:p>
            <a:pPr lvl="1" algn="just"/>
            <a:r>
              <a:rPr lang="ru-RU" sz="2000" dirty="0"/>
              <a:t>Входные данные: 70 35</a:t>
            </a:r>
          </a:p>
          <a:p>
            <a:pPr lvl="1" algn="just"/>
            <a:r>
              <a:rPr lang="ru-RU" sz="2000" dirty="0"/>
              <a:t>Выходные данные: </a:t>
            </a:r>
            <a:r>
              <a:rPr lang="en-US" sz="2000" dirty="0"/>
              <a:t>‘</a:t>
            </a:r>
            <a:r>
              <a:rPr lang="az-Cyrl-AZ" sz="2000" dirty="0"/>
              <a:t>Нет</a:t>
            </a:r>
            <a:r>
              <a:rPr lang="en-US" sz="2000" dirty="0"/>
              <a:t>’</a:t>
            </a:r>
            <a:endParaRPr lang="az-Cyrl-AZ" sz="2000" dirty="0"/>
          </a:p>
          <a:p>
            <a:pPr lvl="1" algn="just"/>
            <a:endParaRPr lang="az-Cyrl-AZ" sz="2000" dirty="0"/>
          </a:p>
          <a:p>
            <a:pPr lvl="1" algn="just"/>
            <a:r>
              <a:rPr lang="ru-RU" sz="2000" dirty="0"/>
              <a:t>Входные данные: 70 65</a:t>
            </a:r>
          </a:p>
          <a:p>
            <a:pPr lvl="1" algn="just"/>
            <a:r>
              <a:rPr lang="ru-RU" sz="2000" dirty="0"/>
              <a:t>Выходные данные: </a:t>
            </a:r>
            <a:r>
              <a:rPr lang="en-US" sz="2000" dirty="0"/>
              <a:t>‘</a:t>
            </a:r>
            <a:r>
              <a:rPr lang="az-Cyrl-AZ" sz="2000" dirty="0"/>
              <a:t>Да</a:t>
            </a:r>
            <a:r>
              <a:rPr lang="en-US" sz="2000" dirty="0"/>
              <a:t>’</a:t>
            </a:r>
            <a:endParaRPr lang="az-Cyrl-AZ" sz="2000" dirty="0"/>
          </a:p>
        </p:txBody>
      </p:sp>
      <p:sp>
        <p:nvSpPr>
          <p:cNvPr id="35" name="Freeform: Shape 34">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6695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a:solidFill>
                  <a:srgbClr val="FFFFFF"/>
                </a:solidFill>
              </a:rPr>
              <a:t>Условная инструкция. Задача №3</a:t>
            </a:r>
            <a:endParaRPr lang="ru-RU">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Объект 2">
            <a:extLst>
              <a:ext uri="{FF2B5EF4-FFF2-40B4-BE49-F238E27FC236}">
                <a16:creationId xmlns:a16="http://schemas.microsoft.com/office/drawing/2014/main" id="{5489FEA0-EB95-38B5-CD1D-504F4AE941A3}"/>
              </a:ext>
            </a:extLst>
          </p:cNvPr>
          <p:cNvSpPr>
            <a:spLocks noGrp="1"/>
          </p:cNvSpPr>
          <p:nvPr>
            <p:ph idx="1"/>
          </p:nvPr>
        </p:nvSpPr>
        <p:spPr>
          <a:xfrm>
            <a:off x="6096000" y="946299"/>
            <a:ext cx="5257799" cy="4889350"/>
          </a:xfrm>
        </p:spPr>
        <p:txBody>
          <a:bodyPr anchor="t">
            <a:normAutofit lnSpcReduction="10000"/>
          </a:bodyPr>
          <a:lstStyle/>
          <a:p>
            <a:pPr marL="0" indent="0" algn="just">
              <a:buNone/>
            </a:pPr>
            <a:r>
              <a:rPr lang="az-Cyrl-AZ" sz="2400" dirty="0"/>
              <a:t>Вы создаёте игру. Персонаж игрока вступает в поединок. По окончании боя в программу передаются: имя персонажа, его здоровье до поединка и количество отнятых единиц здоровья соперником. Определить выиграл персонаж или проиграл бой (то есть значение его здоровья больше нуля, либо меньше или равно).</a:t>
            </a:r>
          </a:p>
          <a:p>
            <a:endParaRPr lang="az-Cyrl-AZ" sz="2400" dirty="0"/>
          </a:p>
          <a:p>
            <a:pPr lvl="1"/>
            <a:r>
              <a:rPr lang="az-Cyrl-AZ" dirty="0"/>
              <a:t>Входные данные: </a:t>
            </a:r>
            <a:r>
              <a:rPr lang="en-US" dirty="0"/>
              <a:t> ‘Sirius’</a:t>
            </a:r>
            <a:r>
              <a:rPr lang="az-Cyrl-AZ" dirty="0"/>
              <a:t> </a:t>
            </a:r>
            <a:r>
              <a:rPr lang="en-US" dirty="0"/>
              <a:t>45 30</a:t>
            </a:r>
          </a:p>
          <a:p>
            <a:pPr lvl="1"/>
            <a:r>
              <a:rPr lang="az-Cyrl-AZ" dirty="0"/>
              <a:t>Выходные данные: </a:t>
            </a:r>
            <a:r>
              <a:rPr lang="en-US" dirty="0"/>
              <a:t>‘</a:t>
            </a:r>
            <a:r>
              <a:rPr lang="az-Cyrl-AZ" dirty="0"/>
              <a:t>Игрок </a:t>
            </a:r>
            <a:r>
              <a:rPr lang="en-US" dirty="0"/>
              <a:t>Sirius </a:t>
            </a:r>
            <a:r>
              <a:rPr lang="az-Cyrl-AZ" dirty="0"/>
              <a:t>выиграл бой</a:t>
            </a:r>
            <a:r>
              <a:rPr lang="en-US" dirty="0"/>
              <a:t>’</a:t>
            </a:r>
            <a:endParaRPr lang="az-Cyrl-AZ" dirty="0"/>
          </a:p>
          <a:p>
            <a:endParaRPr lang="az-Cyrl-AZ" sz="2400"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85560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Условная инструкция. Задача №4</a:t>
            </a:r>
            <a:endParaRPr lang="ru-RU"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Объект 2">
            <a:extLst>
              <a:ext uri="{FF2B5EF4-FFF2-40B4-BE49-F238E27FC236}">
                <a16:creationId xmlns:a16="http://schemas.microsoft.com/office/drawing/2014/main" id="{5489FEA0-EB95-38B5-CD1D-504F4AE941A3}"/>
              </a:ext>
            </a:extLst>
          </p:cNvPr>
          <p:cNvSpPr>
            <a:spLocks noGrp="1"/>
          </p:cNvSpPr>
          <p:nvPr>
            <p:ph idx="1"/>
          </p:nvPr>
        </p:nvSpPr>
        <p:spPr>
          <a:xfrm>
            <a:off x="6096000" y="946299"/>
            <a:ext cx="5257799" cy="4889350"/>
          </a:xfrm>
        </p:spPr>
        <p:txBody>
          <a:bodyPr anchor="t">
            <a:normAutofit/>
          </a:bodyPr>
          <a:lstStyle/>
          <a:p>
            <a:pPr marL="0" indent="0" algn="just">
              <a:buNone/>
            </a:pPr>
            <a:r>
              <a:rPr lang="az-Cyrl-AZ" sz="2400" dirty="0"/>
              <a:t>Робот Мойдодыр приветсвует своих хозяев разными выражениями. Если хозяин родился зимой или летом, то он говорит «Привет, хозяин!», если осенью или весной, то «Привет, дружок!». На вход подается время года рождения хозяина. Программа должна вывести верное приветсвие.</a:t>
            </a:r>
          </a:p>
          <a:p>
            <a:pPr marL="0" indent="0" algn="just">
              <a:buNone/>
            </a:pPr>
            <a:endParaRPr lang="az-Cyrl-AZ" sz="2400" dirty="0"/>
          </a:p>
          <a:p>
            <a:pPr lvl="1" algn="just"/>
            <a:r>
              <a:rPr lang="az-Cyrl-AZ" sz="2000" dirty="0"/>
              <a:t>Входные данные: </a:t>
            </a:r>
            <a:r>
              <a:rPr lang="en-US" sz="2000" dirty="0"/>
              <a:t>“</a:t>
            </a:r>
            <a:r>
              <a:rPr lang="az-Cyrl-AZ" sz="2000" dirty="0"/>
              <a:t>Зима</a:t>
            </a:r>
            <a:r>
              <a:rPr lang="en-US" sz="2000" dirty="0"/>
              <a:t>”</a:t>
            </a:r>
          </a:p>
          <a:p>
            <a:pPr lvl="1" algn="just"/>
            <a:r>
              <a:rPr lang="az-Cyrl-AZ" sz="2000" dirty="0"/>
              <a:t>Выходные данные: </a:t>
            </a:r>
            <a:r>
              <a:rPr lang="en-US" sz="2000" dirty="0"/>
              <a:t>“</a:t>
            </a:r>
            <a:r>
              <a:rPr lang="az-Cyrl-AZ" sz="2000" dirty="0"/>
              <a:t>Привет, хозяин!</a:t>
            </a:r>
            <a:r>
              <a:rPr lang="en-US" sz="2000" dirty="0"/>
              <a:t>”</a:t>
            </a:r>
            <a:endParaRPr lang="az-Cyrl-AZ" sz="2000" dirty="0"/>
          </a:p>
          <a:p>
            <a:pPr lvl="1" algn="just"/>
            <a:endParaRPr lang="az-Cyrl-AZ" sz="2000" dirty="0"/>
          </a:p>
          <a:p>
            <a:pPr lvl="1" algn="just"/>
            <a:r>
              <a:rPr lang="az-Cyrl-AZ" sz="2000" dirty="0"/>
              <a:t>Входные данные: </a:t>
            </a:r>
            <a:r>
              <a:rPr lang="en-US" sz="2000" dirty="0"/>
              <a:t>“</a:t>
            </a:r>
            <a:r>
              <a:rPr lang="az-Cyrl-AZ" sz="2000" dirty="0"/>
              <a:t>Осень</a:t>
            </a:r>
            <a:r>
              <a:rPr lang="en-US" sz="2000" dirty="0"/>
              <a:t>”</a:t>
            </a:r>
          </a:p>
          <a:p>
            <a:pPr lvl="1" algn="just"/>
            <a:r>
              <a:rPr lang="az-Cyrl-AZ" sz="2000" dirty="0"/>
              <a:t>Выходные данные: </a:t>
            </a:r>
            <a:r>
              <a:rPr lang="en-US" sz="2000" dirty="0"/>
              <a:t>“</a:t>
            </a:r>
            <a:r>
              <a:rPr lang="az-Cyrl-AZ" sz="2000" dirty="0"/>
              <a:t>Привет, дружок!</a:t>
            </a:r>
            <a:r>
              <a:rPr lang="en-US" sz="2000" dirty="0"/>
              <a:t>”</a:t>
            </a:r>
            <a:endParaRPr lang="az-Cyrl-AZ" sz="2000" dirty="0"/>
          </a:p>
          <a:p>
            <a:pPr lvl="1" algn="just"/>
            <a:endParaRPr lang="en-US" sz="2000" dirty="0"/>
          </a:p>
          <a:p>
            <a:pPr marL="457200" lvl="1" indent="0" algn="just">
              <a:buNone/>
            </a:pPr>
            <a:endParaRPr lang="az-Cyrl-AZ" sz="2000"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9689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Условная инструкция. Задача №5</a:t>
            </a:r>
            <a:endParaRPr lang="ru-RU"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Объект 2">
            <a:extLst>
              <a:ext uri="{FF2B5EF4-FFF2-40B4-BE49-F238E27FC236}">
                <a16:creationId xmlns:a16="http://schemas.microsoft.com/office/drawing/2014/main" id="{4EA5B0FD-4965-F501-A0AD-14FD1A532D47}"/>
              </a:ext>
            </a:extLst>
          </p:cNvPr>
          <p:cNvSpPr>
            <a:spLocks noGrp="1"/>
          </p:cNvSpPr>
          <p:nvPr>
            <p:ph idx="1"/>
          </p:nvPr>
        </p:nvSpPr>
        <p:spPr>
          <a:xfrm>
            <a:off x="6096000" y="946299"/>
            <a:ext cx="5257799" cy="4889350"/>
          </a:xfrm>
        </p:spPr>
        <p:txBody>
          <a:bodyPr anchor="t">
            <a:normAutofit fontScale="92500" lnSpcReduction="20000"/>
          </a:bodyPr>
          <a:lstStyle/>
          <a:p>
            <a:pPr marL="0" indent="0" algn="just">
              <a:buNone/>
            </a:pPr>
            <a:r>
              <a:rPr lang="az-Cyrl-AZ" sz="2400" dirty="0"/>
              <a:t>Яндекс разработал определитель телефонных номеров. Если номер помечается флагом «Спам», то он блокирует его и посылает автоответчику код «0». Если номер помечен флагом «Друг»,  он посылает автоответчику код «220», если номер помечен флагом «Важно», то отправляет ему код «44». Во всех остальных случаях он направляет код «-1». На вход подаётся флаг. Программа должна вывести код, который передаст определитель автоответчику. </a:t>
            </a:r>
          </a:p>
          <a:p>
            <a:pPr marL="0" indent="0" algn="just">
              <a:buNone/>
            </a:pPr>
            <a:endParaRPr lang="az-Cyrl-AZ" sz="1600" dirty="0"/>
          </a:p>
          <a:p>
            <a:pPr lvl="1" algn="just"/>
            <a:r>
              <a:rPr lang="az-Cyrl-AZ" sz="2000" dirty="0"/>
              <a:t>Входные данные:  </a:t>
            </a:r>
            <a:r>
              <a:rPr lang="en-US" sz="2000" dirty="0"/>
              <a:t>“</a:t>
            </a:r>
            <a:r>
              <a:rPr lang="az-Cyrl-AZ" sz="2000" dirty="0"/>
              <a:t>Спам</a:t>
            </a:r>
            <a:r>
              <a:rPr lang="en-US" sz="2000" dirty="0"/>
              <a:t>”</a:t>
            </a:r>
            <a:endParaRPr lang="az-Cyrl-AZ" sz="2000" dirty="0"/>
          </a:p>
          <a:p>
            <a:pPr lvl="1" algn="just"/>
            <a:r>
              <a:rPr lang="az-Cyrl-AZ" sz="2000" dirty="0"/>
              <a:t>Выходные данные: -1</a:t>
            </a:r>
          </a:p>
          <a:p>
            <a:pPr lvl="1" algn="just"/>
            <a:endParaRPr lang="az-Cyrl-AZ" sz="2000" dirty="0"/>
          </a:p>
          <a:p>
            <a:pPr lvl="1" algn="just"/>
            <a:r>
              <a:rPr lang="az-Cyrl-AZ" sz="2000" dirty="0"/>
              <a:t>Входные данные: </a:t>
            </a:r>
            <a:r>
              <a:rPr lang="en-US" sz="2000" dirty="0"/>
              <a:t>“</a:t>
            </a:r>
            <a:r>
              <a:rPr lang="az-Cyrl-AZ" sz="2000" dirty="0"/>
              <a:t>Маша</a:t>
            </a:r>
            <a:r>
              <a:rPr lang="en-US" sz="2000" dirty="0"/>
              <a:t>”</a:t>
            </a:r>
            <a:endParaRPr lang="az-Cyrl-AZ" sz="2000" dirty="0"/>
          </a:p>
          <a:p>
            <a:pPr lvl="1" algn="just"/>
            <a:r>
              <a:rPr lang="az-Cyrl-AZ" sz="2000" dirty="0"/>
              <a:t>Выходные данные: 0</a:t>
            </a:r>
          </a:p>
          <a:p>
            <a:pPr lvl="1" algn="just"/>
            <a:endParaRPr lang="en-US" sz="2000" dirty="0"/>
          </a:p>
          <a:p>
            <a:pPr marL="457200" lvl="1" indent="0" algn="just">
              <a:buNone/>
            </a:pPr>
            <a:endParaRPr lang="az-Cyrl-AZ" sz="2000" dirty="0"/>
          </a:p>
        </p:txBody>
      </p:sp>
    </p:spTree>
    <p:extLst>
      <p:ext uri="{BB962C8B-B14F-4D97-AF65-F5344CB8AC3E}">
        <p14:creationId xmlns:p14="http://schemas.microsoft.com/office/powerpoint/2010/main" val="2778639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2917DDFB-1227-772D-1062-B5B0521AE0B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Как писать комметарии в Python</a:t>
            </a:r>
          </a:p>
        </p:txBody>
      </p:sp>
      <p:pic>
        <p:nvPicPr>
          <p:cNvPr id="5" name="Объект 4">
            <a:extLst>
              <a:ext uri="{FF2B5EF4-FFF2-40B4-BE49-F238E27FC236}">
                <a16:creationId xmlns:a16="http://schemas.microsoft.com/office/drawing/2014/main" id="{16D2BD0F-F220-C3BA-A383-CF30100AFBE0}"/>
              </a:ext>
            </a:extLst>
          </p:cNvPr>
          <p:cNvPicPr>
            <a:picLocks noGrp="1" noChangeAspect="1"/>
          </p:cNvPicPr>
          <p:nvPr>
            <p:ph idx="1"/>
          </p:nvPr>
        </p:nvPicPr>
        <p:blipFill>
          <a:blip r:embed="rId2"/>
          <a:stretch>
            <a:fillRect/>
          </a:stretch>
        </p:blipFill>
        <p:spPr>
          <a:xfrm>
            <a:off x="1155271" y="1665550"/>
            <a:ext cx="4873757" cy="4788468"/>
          </a:xfrm>
          <a:prstGeom prst="rect">
            <a:avLst/>
          </a:prstGeom>
        </p:spPr>
      </p:pic>
      <p:sp>
        <p:nvSpPr>
          <p:cNvPr id="6" name="Прямоугольник: скругленные углы 5">
            <a:extLst>
              <a:ext uri="{FF2B5EF4-FFF2-40B4-BE49-F238E27FC236}">
                <a16:creationId xmlns:a16="http://schemas.microsoft.com/office/drawing/2014/main" id="{5334900C-3953-F7B1-DFE3-88310FC1F014}"/>
              </a:ext>
            </a:extLst>
          </p:cNvPr>
          <p:cNvSpPr/>
          <p:nvPr/>
        </p:nvSpPr>
        <p:spPr>
          <a:xfrm>
            <a:off x="7353905" y="2617639"/>
            <a:ext cx="3720495" cy="2433562"/>
          </a:xfrm>
          <a:custGeom>
            <a:avLst/>
            <a:gdLst>
              <a:gd name="connsiteX0" fmla="*/ 0 w 3720495"/>
              <a:gd name="connsiteY0" fmla="*/ 405602 h 2433562"/>
              <a:gd name="connsiteX1" fmla="*/ 405602 w 3720495"/>
              <a:gd name="connsiteY1" fmla="*/ 0 h 2433562"/>
              <a:gd name="connsiteX2" fmla="*/ 958367 w 3720495"/>
              <a:gd name="connsiteY2" fmla="*/ 0 h 2433562"/>
              <a:gd name="connsiteX3" fmla="*/ 1598411 w 3720495"/>
              <a:gd name="connsiteY3" fmla="*/ 0 h 2433562"/>
              <a:gd name="connsiteX4" fmla="*/ 2151177 w 3720495"/>
              <a:gd name="connsiteY4" fmla="*/ 0 h 2433562"/>
              <a:gd name="connsiteX5" fmla="*/ 2733035 w 3720495"/>
              <a:gd name="connsiteY5" fmla="*/ 0 h 2433562"/>
              <a:gd name="connsiteX6" fmla="*/ 3314893 w 3720495"/>
              <a:gd name="connsiteY6" fmla="*/ 0 h 2433562"/>
              <a:gd name="connsiteX7" fmla="*/ 3720495 w 3720495"/>
              <a:gd name="connsiteY7" fmla="*/ 405602 h 2433562"/>
              <a:gd name="connsiteX8" fmla="*/ 3720495 w 3720495"/>
              <a:gd name="connsiteY8" fmla="*/ 978835 h 2433562"/>
              <a:gd name="connsiteX9" fmla="*/ 3720495 w 3720495"/>
              <a:gd name="connsiteY9" fmla="*/ 1552068 h 2433562"/>
              <a:gd name="connsiteX10" fmla="*/ 3720495 w 3720495"/>
              <a:gd name="connsiteY10" fmla="*/ 2027960 h 2433562"/>
              <a:gd name="connsiteX11" fmla="*/ 3314893 w 3720495"/>
              <a:gd name="connsiteY11" fmla="*/ 2433562 h 2433562"/>
              <a:gd name="connsiteX12" fmla="*/ 2703942 w 3720495"/>
              <a:gd name="connsiteY12" fmla="*/ 2433562 h 2433562"/>
              <a:gd name="connsiteX13" fmla="*/ 2209362 w 3720495"/>
              <a:gd name="connsiteY13" fmla="*/ 2433562 h 2433562"/>
              <a:gd name="connsiteX14" fmla="*/ 1627504 w 3720495"/>
              <a:gd name="connsiteY14" fmla="*/ 2433562 h 2433562"/>
              <a:gd name="connsiteX15" fmla="*/ 1045646 w 3720495"/>
              <a:gd name="connsiteY15" fmla="*/ 2433562 h 2433562"/>
              <a:gd name="connsiteX16" fmla="*/ 405602 w 3720495"/>
              <a:gd name="connsiteY16" fmla="*/ 2433562 h 2433562"/>
              <a:gd name="connsiteX17" fmla="*/ 0 w 3720495"/>
              <a:gd name="connsiteY17" fmla="*/ 2027960 h 2433562"/>
              <a:gd name="connsiteX18" fmla="*/ 0 w 3720495"/>
              <a:gd name="connsiteY18" fmla="*/ 1535845 h 2433562"/>
              <a:gd name="connsiteX19" fmla="*/ 0 w 3720495"/>
              <a:gd name="connsiteY19" fmla="*/ 995059 h 2433562"/>
              <a:gd name="connsiteX20" fmla="*/ 0 w 3720495"/>
              <a:gd name="connsiteY20" fmla="*/ 405602 h 243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20495" h="2433562" fill="none" extrusionOk="0">
                <a:moveTo>
                  <a:pt x="0" y="405602"/>
                </a:moveTo>
                <a:cubicBezTo>
                  <a:pt x="9766" y="158067"/>
                  <a:pt x="174075" y="-44249"/>
                  <a:pt x="405602" y="0"/>
                </a:cubicBezTo>
                <a:cubicBezTo>
                  <a:pt x="529575" y="-56764"/>
                  <a:pt x="821403" y="51980"/>
                  <a:pt x="958367" y="0"/>
                </a:cubicBezTo>
                <a:cubicBezTo>
                  <a:pt x="1095331" y="-51980"/>
                  <a:pt x="1297184" y="10996"/>
                  <a:pt x="1598411" y="0"/>
                </a:cubicBezTo>
                <a:cubicBezTo>
                  <a:pt x="1899638" y="-10996"/>
                  <a:pt x="2010724" y="16996"/>
                  <a:pt x="2151177" y="0"/>
                </a:cubicBezTo>
                <a:cubicBezTo>
                  <a:pt x="2291630" y="-16996"/>
                  <a:pt x="2470948" y="52035"/>
                  <a:pt x="2733035" y="0"/>
                </a:cubicBezTo>
                <a:cubicBezTo>
                  <a:pt x="2995122" y="-52035"/>
                  <a:pt x="3097840" y="62849"/>
                  <a:pt x="3314893" y="0"/>
                </a:cubicBezTo>
                <a:cubicBezTo>
                  <a:pt x="3529578" y="-22079"/>
                  <a:pt x="3729465" y="127486"/>
                  <a:pt x="3720495" y="405602"/>
                </a:cubicBezTo>
                <a:cubicBezTo>
                  <a:pt x="3756692" y="610556"/>
                  <a:pt x="3704129" y="849123"/>
                  <a:pt x="3720495" y="978835"/>
                </a:cubicBezTo>
                <a:cubicBezTo>
                  <a:pt x="3736861" y="1108547"/>
                  <a:pt x="3661266" y="1269652"/>
                  <a:pt x="3720495" y="1552068"/>
                </a:cubicBezTo>
                <a:cubicBezTo>
                  <a:pt x="3779724" y="1834484"/>
                  <a:pt x="3691916" y="1825907"/>
                  <a:pt x="3720495" y="2027960"/>
                </a:cubicBezTo>
                <a:cubicBezTo>
                  <a:pt x="3742941" y="2279981"/>
                  <a:pt x="3478622" y="2441956"/>
                  <a:pt x="3314893" y="2433562"/>
                </a:cubicBezTo>
                <a:cubicBezTo>
                  <a:pt x="3147706" y="2464204"/>
                  <a:pt x="2954202" y="2431582"/>
                  <a:pt x="2703942" y="2433562"/>
                </a:cubicBezTo>
                <a:cubicBezTo>
                  <a:pt x="2453682" y="2435542"/>
                  <a:pt x="2368872" y="2394417"/>
                  <a:pt x="2209362" y="2433562"/>
                </a:cubicBezTo>
                <a:cubicBezTo>
                  <a:pt x="2049852" y="2472707"/>
                  <a:pt x="1772705" y="2416923"/>
                  <a:pt x="1627504" y="2433562"/>
                </a:cubicBezTo>
                <a:cubicBezTo>
                  <a:pt x="1482303" y="2450201"/>
                  <a:pt x="1324279" y="2380542"/>
                  <a:pt x="1045646" y="2433562"/>
                </a:cubicBezTo>
                <a:cubicBezTo>
                  <a:pt x="767013" y="2486582"/>
                  <a:pt x="551804" y="2370201"/>
                  <a:pt x="405602" y="2433562"/>
                </a:cubicBezTo>
                <a:cubicBezTo>
                  <a:pt x="150016" y="2442103"/>
                  <a:pt x="-7302" y="2231451"/>
                  <a:pt x="0" y="2027960"/>
                </a:cubicBezTo>
                <a:cubicBezTo>
                  <a:pt x="-19631" y="1864392"/>
                  <a:pt x="11352" y="1652560"/>
                  <a:pt x="0" y="1535845"/>
                </a:cubicBezTo>
                <a:cubicBezTo>
                  <a:pt x="-11352" y="1419130"/>
                  <a:pt x="49531" y="1109500"/>
                  <a:pt x="0" y="995059"/>
                </a:cubicBezTo>
                <a:cubicBezTo>
                  <a:pt x="-49531" y="880618"/>
                  <a:pt x="21167" y="569793"/>
                  <a:pt x="0" y="405602"/>
                </a:cubicBezTo>
                <a:close/>
              </a:path>
              <a:path w="3720495" h="2433562" stroke="0" extrusionOk="0">
                <a:moveTo>
                  <a:pt x="0" y="405602"/>
                </a:moveTo>
                <a:cubicBezTo>
                  <a:pt x="-2614" y="119961"/>
                  <a:pt x="152541" y="24704"/>
                  <a:pt x="405602" y="0"/>
                </a:cubicBezTo>
                <a:cubicBezTo>
                  <a:pt x="692298" y="-17823"/>
                  <a:pt x="883210" y="73260"/>
                  <a:pt x="1045646" y="0"/>
                </a:cubicBezTo>
                <a:cubicBezTo>
                  <a:pt x="1208082" y="-73260"/>
                  <a:pt x="1412028" y="7946"/>
                  <a:pt x="1656597" y="0"/>
                </a:cubicBezTo>
                <a:cubicBezTo>
                  <a:pt x="1901166" y="-7946"/>
                  <a:pt x="1992732" y="8083"/>
                  <a:pt x="2209362" y="0"/>
                </a:cubicBezTo>
                <a:cubicBezTo>
                  <a:pt x="2425993" y="-8083"/>
                  <a:pt x="2547170" y="40908"/>
                  <a:pt x="2733035" y="0"/>
                </a:cubicBezTo>
                <a:cubicBezTo>
                  <a:pt x="2918900" y="-40908"/>
                  <a:pt x="3078897" y="41451"/>
                  <a:pt x="3314893" y="0"/>
                </a:cubicBezTo>
                <a:cubicBezTo>
                  <a:pt x="3512924" y="-25797"/>
                  <a:pt x="3715493" y="207102"/>
                  <a:pt x="3720495" y="405602"/>
                </a:cubicBezTo>
                <a:cubicBezTo>
                  <a:pt x="3765774" y="636743"/>
                  <a:pt x="3703076" y="766888"/>
                  <a:pt x="3720495" y="930164"/>
                </a:cubicBezTo>
                <a:cubicBezTo>
                  <a:pt x="3737914" y="1093440"/>
                  <a:pt x="3677327" y="1329157"/>
                  <a:pt x="3720495" y="1487174"/>
                </a:cubicBezTo>
                <a:cubicBezTo>
                  <a:pt x="3763663" y="1645191"/>
                  <a:pt x="3688215" y="1897561"/>
                  <a:pt x="3720495" y="2027960"/>
                </a:cubicBezTo>
                <a:cubicBezTo>
                  <a:pt x="3687685" y="2296388"/>
                  <a:pt x="3573133" y="2440969"/>
                  <a:pt x="3314893" y="2433562"/>
                </a:cubicBezTo>
                <a:cubicBezTo>
                  <a:pt x="3012001" y="2501548"/>
                  <a:pt x="2840965" y="2362692"/>
                  <a:pt x="2703942" y="2433562"/>
                </a:cubicBezTo>
                <a:cubicBezTo>
                  <a:pt x="2566919" y="2504432"/>
                  <a:pt x="2430027" y="2426927"/>
                  <a:pt x="2209362" y="2433562"/>
                </a:cubicBezTo>
                <a:cubicBezTo>
                  <a:pt x="1988697" y="2440197"/>
                  <a:pt x="1801275" y="2403499"/>
                  <a:pt x="1656597" y="2433562"/>
                </a:cubicBezTo>
                <a:cubicBezTo>
                  <a:pt x="1511919" y="2463625"/>
                  <a:pt x="1368014" y="2383033"/>
                  <a:pt x="1103832" y="2433562"/>
                </a:cubicBezTo>
                <a:cubicBezTo>
                  <a:pt x="839651" y="2484091"/>
                  <a:pt x="743064" y="2398719"/>
                  <a:pt x="405602" y="2433562"/>
                </a:cubicBezTo>
                <a:cubicBezTo>
                  <a:pt x="197756" y="2425379"/>
                  <a:pt x="-37637" y="2204198"/>
                  <a:pt x="0" y="2027960"/>
                </a:cubicBezTo>
                <a:cubicBezTo>
                  <a:pt x="-51206" y="1883453"/>
                  <a:pt x="66986" y="1647262"/>
                  <a:pt x="0" y="1454727"/>
                </a:cubicBezTo>
                <a:cubicBezTo>
                  <a:pt x="-66986" y="1262192"/>
                  <a:pt x="43556" y="1031248"/>
                  <a:pt x="0" y="913941"/>
                </a:cubicBezTo>
                <a:cubicBezTo>
                  <a:pt x="-43556" y="796634"/>
                  <a:pt x="36837" y="565964"/>
                  <a:pt x="0" y="405602"/>
                </a:cubicBezTo>
                <a:close/>
              </a:path>
            </a:pathLst>
          </a:custGeom>
          <a:solidFill>
            <a:srgbClr val="00B0F0"/>
          </a:solidFill>
          <a:ln>
            <a:extLst>
              <a:ext uri="{C807C97D-BFC1-408E-A445-0C87EB9F89A2}">
                <ask:lineSketchStyleProps xmlns:ask="http://schemas.microsoft.com/office/drawing/2018/sketchyshapes" sd="2397201381">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dirty="0"/>
              <a:t>Выберете себе единственный стиль кавычек – разницы между ними нет. Используйте во всём коде только один вид!</a:t>
            </a:r>
            <a:endParaRPr lang="ru-RU" dirty="0"/>
          </a:p>
        </p:txBody>
      </p:sp>
    </p:spTree>
    <p:extLst>
      <p:ext uri="{BB962C8B-B14F-4D97-AF65-F5344CB8AC3E}">
        <p14:creationId xmlns:p14="http://schemas.microsoft.com/office/powerpoint/2010/main" val="1272439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B99FE14-C6D4-BFE2-924A-CB120AF4A5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Названия переменных</a:t>
            </a:r>
            <a:endParaRPr lang="en-US" sz="3200" kern="1200" dirty="0">
              <a:solidFill>
                <a:schemeClr val="bg1"/>
              </a:solidFill>
              <a:latin typeface="+mj-lt"/>
              <a:ea typeface="+mj-ea"/>
              <a:cs typeface="+mj-cs"/>
            </a:endParaRPr>
          </a:p>
        </p:txBody>
      </p:sp>
      <p:graphicFrame>
        <p:nvGraphicFramePr>
          <p:cNvPr id="6" name="Таблица 6">
            <a:extLst>
              <a:ext uri="{FF2B5EF4-FFF2-40B4-BE49-F238E27FC236}">
                <a16:creationId xmlns:a16="http://schemas.microsoft.com/office/drawing/2014/main" id="{B0B43797-333B-97D7-8153-309864EDA3CE}"/>
              </a:ext>
            </a:extLst>
          </p:cNvPr>
          <p:cNvGraphicFramePr>
            <a:graphicFrameLocks noGrp="1"/>
          </p:cNvGraphicFramePr>
          <p:nvPr>
            <p:extLst>
              <p:ext uri="{D42A27DB-BD31-4B8C-83A1-F6EECF244321}">
                <p14:modId xmlns:p14="http://schemas.microsoft.com/office/powerpoint/2010/main" val="2347549668"/>
              </p:ext>
            </p:extLst>
          </p:nvPr>
        </p:nvGraphicFramePr>
        <p:xfrm>
          <a:off x="643467" y="2282336"/>
          <a:ext cx="10905067" cy="3179983"/>
        </p:xfrm>
        <a:graphic>
          <a:graphicData uri="http://schemas.openxmlformats.org/drawingml/2006/table">
            <a:tbl>
              <a:tblPr firstRow="1" bandRow="1">
                <a:tableStyleId>{9D7B26C5-4107-4FEC-AEDC-1716B250A1EF}</a:tableStyleId>
              </a:tblPr>
              <a:tblGrid>
                <a:gridCol w="2721907">
                  <a:extLst>
                    <a:ext uri="{9D8B030D-6E8A-4147-A177-3AD203B41FA5}">
                      <a16:colId xmlns:a16="http://schemas.microsoft.com/office/drawing/2014/main" val="3291266722"/>
                    </a:ext>
                  </a:extLst>
                </a:gridCol>
                <a:gridCol w="2699521">
                  <a:extLst>
                    <a:ext uri="{9D8B030D-6E8A-4147-A177-3AD203B41FA5}">
                      <a16:colId xmlns:a16="http://schemas.microsoft.com/office/drawing/2014/main" val="2781511553"/>
                    </a:ext>
                  </a:extLst>
                </a:gridCol>
                <a:gridCol w="2784118">
                  <a:extLst>
                    <a:ext uri="{9D8B030D-6E8A-4147-A177-3AD203B41FA5}">
                      <a16:colId xmlns:a16="http://schemas.microsoft.com/office/drawing/2014/main" val="1436900424"/>
                    </a:ext>
                  </a:extLst>
                </a:gridCol>
                <a:gridCol w="2699521">
                  <a:extLst>
                    <a:ext uri="{9D8B030D-6E8A-4147-A177-3AD203B41FA5}">
                      <a16:colId xmlns:a16="http://schemas.microsoft.com/office/drawing/2014/main" val="1391893700"/>
                    </a:ext>
                  </a:extLst>
                </a:gridCol>
              </a:tblGrid>
              <a:tr h="409121">
                <a:tc>
                  <a:txBody>
                    <a:bodyPr/>
                    <a:lstStyle/>
                    <a:p>
                      <a:r>
                        <a:rPr lang="ru-RU" sz="1800"/>
                        <a:t>Название</a:t>
                      </a:r>
                    </a:p>
                  </a:txBody>
                  <a:tcPr marL="92982" marR="92982" marT="46491" marB="46491"/>
                </a:tc>
                <a:tc>
                  <a:txBody>
                    <a:bodyPr/>
                    <a:lstStyle/>
                    <a:p>
                      <a:r>
                        <a:rPr lang="az-Cyrl-AZ" sz="1800"/>
                        <a:t>Когда использовать?</a:t>
                      </a:r>
                      <a:endParaRPr lang="ru-RU" sz="1800"/>
                    </a:p>
                  </a:txBody>
                  <a:tcPr marL="92982" marR="92982" marT="46491" marB="46491"/>
                </a:tc>
                <a:tc>
                  <a:txBody>
                    <a:bodyPr/>
                    <a:lstStyle/>
                    <a:p>
                      <a:r>
                        <a:rPr lang="ru-RU" sz="1800"/>
                        <a:t>Что важно?</a:t>
                      </a:r>
                    </a:p>
                  </a:txBody>
                  <a:tcPr marL="92982" marR="92982" marT="46491" marB="46491"/>
                </a:tc>
                <a:tc>
                  <a:txBody>
                    <a:bodyPr/>
                    <a:lstStyle/>
                    <a:p>
                      <a:r>
                        <a:rPr lang="az-Cyrl-AZ" sz="1800"/>
                        <a:t>Пример</a:t>
                      </a:r>
                      <a:endParaRPr lang="ru-RU" sz="1800"/>
                    </a:p>
                  </a:txBody>
                  <a:tcPr marL="92982" marR="92982" marT="46491" marB="46491"/>
                </a:tc>
                <a:extLst>
                  <a:ext uri="{0D108BD9-81ED-4DB2-BD59-A6C34878D82A}">
                    <a16:rowId xmlns:a16="http://schemas.microsoft.com/office/drawing/2014/main" val="230692940"/>
                  </a:ext>
                </a:extLst>
              </a:tr>
              <a:tr h="1524904">
                <a:tc>
                  <a:txBody>
                    <a:bodyPr/>
                    <a:lstStyle/>
                    <a:p>
                      <a:r>
                        <a:rPr lang="ru-RU" sz="1800"/>
                        <a:t>Верблюжий стиль </a:t>
                      </a:r>
                      <a:r>
                        <a:rPr lang="ru-RU" sz="1800" b="1"/>
                        <a:t>(</a:t>
                      </a:r>
                      <a:r>
                        <a:rPr lang="en-US" sz="1800" b="1"/>
                        <a:t>camelCase</a:t>
                      </a:r>
                      <a:r>
                        <a:rPr lang="ru-RU" sz="1800" b="1"/>
                        <a:t>)</a:t>
                      </a:r>
                    </a:p>
                  </a:txBody>
                  <a:tcPr marL="92982" marR="92982" marT="46491" marB="46491"/>
                </a:tc>
                <a:tc>
                  <a:txBody>
                    <a:bodyPr/>
                    <a:lstStyle/>
                    <a:p>
                      <a:r>
                        <a:rPr lang="az-Cyrl-AZ" sz="1800"/>
                        <a:t>Много слов в названии</a:t>
                      </a:r>
                      <a:endParaRPr lang="ru-RU" sz="1800"/>
                    </a:p>
                  </a:txBody>
                  <a:tcPr marL="92982" marR="92982" marT="46491" marB="46491"/>
                </a:tc>
                <a:tc>
                  <a:txBody>
                    <a:bodyPr/>
                    <a:lstStyle/>
                    <a:p>
                      <a:r>
                        <a:rPr lang="az-Cyrl-AZ" sz="1800" dirty="0"/>
                        <a:t>Первое слово с маленькой буквы, остальные с заглавной, БЕЗ РАЗДЕЛИТЕЛЕЙ</a:t>
                      </a:r>
                      <a:endParaRPr lang="ru-RU" sz="1800" dirty="0"/>
                    </a:p>
                  </a:txBody>
                  <a:tcPr marL="92982" marR="92982" marT="46491" marB="46491"/>
                </a:tc>
                <a:tc>
                  <a:txBody>
                    <a:bodyPr/>
                    <a:lstStyle/>
                    <a:p>
                      <a:r>
                        <a:rPr lang="en-US" sz="1800" dirty="0" err="1"/>
                        <a:t>myNewValue</a:t>
                      </a:r>
                      <a:endParaRPr lang="en-US" sz="1800" dirty="0"/>
                    </a:p>
                    <a:p>
                      <a:r>
                        <a:rPr lang="en-US" sz="1800" dirty="0" err="1"/>
                        <a:t>catOrDog</a:t>
                      </a:r>
                      <a:endParaRPr lang="ru-RU" sz="1800" dirty="0"/>
                    </a:p>
                  </a:txBody>
                  <a:tcPr marL="92982" marR="92982" marT="46491" marB="46491"/>
                </a:tc>
                <a:extLst>
                  <a:ext uri="{0D108BD9-81ED-4DB2-BD59-A6C34878D82A}">
                    <a16:rowId xmlns:a16="http://schemas.microsoft.com/office/drawing/2014/main" val="3209994147"/>
                  </a:ext>
                </a:extLst>
              </a:tr>
              <a:tr h="1245958">
                <a:tc>
                  <a:txBody>
                    <a:bodyPr/>
                    <a:lstStyle/>
                    <a:p>
                      <a:r>
                        <a:rPr lang="ru-RU" sz="1800"/>
                        <a:t>Змеиный стиль </a:t>
                      </a:r>
                      <a:r>
                        <a:rPr lang="ru-RU" sz="1800" b="1"/>
                        <a:t>(</a:t>
                      </a:r>
                      <a:r>
                        <a:rPr lang="en-US" sz="1800" b="1"/>
                        <a:t>snake_case</a:t>
                      </a:r>
                      <a:r>
                        <a:rPr lang="ru-RU" sz="1800" b="1"/>
                        <a:t>)</a:t>
                      </a:r>
                    </a:p>
                  </a:txBody>
                  <a:tcPr marL="92982" marR="92982" marT="46491" marB="46491"/>
                </a:tc>
                <a:tc>
                  <a:txBody>
                    <a:bodyPr/>
                    <a:lstStyle/>
                    <a:p>
                      <a:r>
                        <a:rPr lang="az-Cyrl-AZ" sz="1800"/>
                        <a:t>1-3 слова в названии</a:t>
                      </a:r>
                      <a:endParaRPr lang="ru-RU" sz="1800"/>
                    </a:p>
                  </a:txBody>
                  <a:tcPr marL="92982" marR="92982" marT="46491" marB="46491"/>
                </a:tc>
                <a:tc>
                  <a:txBody>
                    <a:bodyPr/>
                    <a:lstStyle/>
                    <a:p>
                      <a:r>
                        <a:rPr lang="az-Cyrl-AZ" sz="1800"/>
                        <a:t>Все слова пишутся с маленькой буквы, разделительный знак «_»</a:t>
                      </a:r>
                      <a:endParaRPr lang="ru-RU" sz="1800"/>
                    </a:p>
                  </a:txBody>
                  <a:tcPr marL="92982" marR="92982" marT="46491" marB="46491"/>
                </a:tc>
                <a:tc>
                  <a:txBody>
                    <a:bodyPr/>
                    <a:lstStyle/>
                    <a:p>
                      <a:r>
                        <a:rPr lang="en-US" sz="1800" dirty="0" err="1"/>
                        <a:t>my_function</a:t>
                      </a:r>
                      <a:endParaRPr lang="en-US" sz="1800" dirty="0"/>
                    </a:p>
                    <a:p>
                      <a:r>
                        <a:rPr lang="en-US" sz="1800" dirty="0" err="1"/>
                        <a:t>yellow_flag</a:t>
                      </a:r>
                      <a:endParaRPr lang="en-US" sz="1800" dirty="0"/>
                    </a:p>
                    <a:p>
                      <a:endParaRPr lang="ru-RU" sz="1800" dirty="0"/>
                    </a:p>
                  </a:txBody>
                  <a:tcPr marL="92982" marR="92982" marT="46491" marB="46491"/>
                </a:tc>
                <a:extLst>
                  <a:ext uri="{0D108BD9-81ED-4DB2-BD59-A6C34878D82A}">
                    <a16:rowId xmlns:a16="http://schemas.microsoft.com/office/drawing/2014/main" val="857429623"/>
                  </a:ext>
                </a:extLst>
              </a:tr>
            </a:tbl>
          </a:graphicData>
        </a:graphic>
      </p:graphicFrame>
    </p:spTree>
    <p:extLst>
      <p:ext uri="{BB962C8B-B14F-4D97-AF65-F5344CB8AC3E}">
        <p14:creationId xmlns:p14="http://schemas.microsoft.com/office/powerpoint/2010/main" val="111242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91B0EE-00AF-E8E0-231A-C041A6C4DE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az-Cyrl-AZ" sz="3200" kern="1200" dirty="0">
                <a:solidFill>
                  <a:schemeClr val="bg1"/>
                </a:solidFill>
                <a:latin typeface="+mj-lt"/>
                <a:ea typeface="+mj-ea"/>
                <a:cs typeface="+mj-cs"/>
              </a:rPr>
              <a:t>Оформление кода</a:t>
            </a:r>
            <a:endParaRPr lang="en-US" sz="3200" kern="1200" dirty="0">
              <a:solidFill>
                <a:schemeClr val="bg1"/>
              </a:solidFill>
              <a:latin typeface="+mj-lt"/>
              <a:ea typeface="+mj-ea"/>
              <a:cs typeface="+mj-cs"/>
            </a:endParaRPr>
          </a:p>
        </p:txBody>
      </p:sp>
      <p:pic>
        <p:nvPicPr>
          <p:cNvPr id="5" name="Объект 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E9962B6B-EC9D-B870-97E6-19DAB43FE483}"/>
              </a:ext>
            </a:extLst>
          </p:cNvPr>
          <p:cNvPicPr>
            <a:picLocks noGrp="1" noChangeAspect="1"/>
          </p:cNvPicPr>
          <p:nvPr>
            <p:ph idx="1"/>
          </p:nvPr>
        </p:nvPicPr>
        <p:blipFill>
          <a:blip r:embed="rId2"/>
          <a:stretch>
            <a:fillRect/>
          </a:stretch>
        </p:blipFill>
        <p:spPr>
          <a:xfrm>
            <a:off x="956583" y="1675227"/>
            <a:ext cx="10278834" cy="4394199"/>
          </a:xfrm>
          <a:prstGeom prst="rect">
            <a:avLst/>
          </a:prstGeom>
        </p:spPr>
      </p:pic>
      <p:sp>
        <p:nvSpPr>
          <p:cNvPr id="6" name="Прямоугольник 5">
            <a:hlinkClick r:id="rId3"/>
            <a:extLst>
              <a:ext uri="{FF2B5EF4-FFF2-40B4-BE49-F238E27FC236}">
                <a16:creationId xmlns:a16="http://schemas.microsoft.com/office/drawing/2014/main" id="{7F18C7D2-3E96-DF9D-8C49-B2FE9570F4EB}"/>
              </a:ext>
            </a:extLst>
          </p:cNvPr>
          <p:cNvSpPr/>
          <p:nvPr/>
        </p:nvSpPr>
        <p:spPr>
          <a:xfrm>
            <a:off x="9477829" y="5737980"/>
            <a:ext cx="2573866" cy="861182"/>
          </a:xfrm>
          <a:custGeom>
            <a:avLst/>
            <a:gdLst>
              <a:gd name="connsiteX0" fmla="*/ 0 w 2573866"/>
              <a:gd name="connsiteY0" fmla="*/ 0 h 861182"/>
              <a:gd name="connsiteX1" fmla="*/ 566251 w 2573866"/>
              <a:gd name="connsiteY1" fmla="*/ 0 h 861182"/>
              <a:gd name="connsiteX2" fmla="*/ 1003808 w 2573866"/>
              <a:gd name="connsiteY2" fmla="*/ 0 h 861182"/>
              <a:gd name="connsiteX3" fmla="*/ 1518581 w 2573866"/>
              <a:gd name="connsiteY3" fmla="*/ 0 h 861182"/>
              <a:gd name="connsiteX4" fmla="*/ 2007615 w 2573866"/>
              <a:gd name="connsiteY4" fmla="*/ 0 h 861182"/>
              <a:gd name="connsiteX5" fmla="*/ 2573866 w 2573866"/>
              <a:gd name="connsiteY5" fmla="*/ 0 h 861182"/>
              <a:gd name="connsiteX6" fmla="*/ 2573866 w 2573866"/>
              <a:gd name="connsiteY6" fmla="*/ 447815 h 861182"/>
              <a:gd name="connsiteX7" fmla="*/ 2573866 w 2573866"/>
              <a:gd name="connsiteY7" fmla="*/ 861182 h 861182"/>
              <a:gd name="connsiteX8" fmla="*/ 2033354 w 2573866"/>
              <a:gd name="connsiteY8" fmla="*/ 861182 h 861182"/>
              <a:gd name="connsiteX9" fmla="*/ 1595797 w 2573866"/>
              <a:gd name="connsiteY9" fmla="*/ 861182 h 861182"/>
              <a:gd name="connsiteX10" fmla="*/ 1132501 w 2573866"/>
              <a:gd name="connsiteY10" fmla="*/ 861182 h 861182"/>
              <a:gd name="connsiteX11" fmla="*/ 694944 w 2573866"/>
              <a:gd name="connsiteY11" fmla="*/ 861182 h 861182"/>
              <a:gd name="connsiteX12" fmla="*/ 0 w 2573866"/>
              <a:gd name="connsiteY12" fmla="*/ 861182 h 861182"/>
              <a:gd name="connsiteX13" fmla="*/ 0 w 2573866"/>
              <a:gd name="connsiteY13" fmla="*/ 456426 h 861182"/>
              <a:gd name="connsiteX14" fmla="*/ 0 w 2573866"/>
              <a:gd name="connsiteY14" fmla="*/ 0 h 8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3866" h="861182" fill="none" extrusionOk="0">
                <a:moveTo>
                  <a:pt x="0" y="0"/>
                </a:moveTo>
                <a:cubicBezTo>
                  <a:pt x="241124" y="-25412"/>
                  <a:pt x="393805" y="27517"/>
                  <a:pt x="566251" y="0"/>
                </a:cubicBezTo>
                <a:cubicBezTo>
                  <a:pt x="738697" y="-27517"/>
                  <a:pt x="883572" y="21534"/>
                  <a:pt x="1003808" y="0"/>
                </a:cubicBezTo>
                <a:cubicBezTo>
                  <a:pt x="1124044" y="-21534"/>
                  <a:pt x="1324593" y="36062"/>
                  <a:pt x="1518581" y="0"/>
                </a:cubicBezTo>
                <a:cubicBezTo>
                  <a:pt x="1712569" y="-36062"/>
                  <a:pt x="1900300" y="46642"/>
                  <a:pt x="2007615" y="0"/>
                </a:cubicBezTo>
                <a:cubicBezTo>
                  <a:pt x="2114930" y="-46642"/>
                  <a:pt x="2430550" y="1302"/>
                  <a:pt x="2573866" y="0"/>
                </a:cubicBezTo>
                <a:cubicBezTo>
                  <a:pt x="2589070" y="214097"/>
                  <a:pt x="2571783" y="312419"/>
                  <a:pt x="2573866" y="447815"/>
                </a:cubicBezTo>
                <a:cubicBezTo>
                  <a:pt x="2575949" y="583211"/>
                  <a:pt x="2563389" y="686373"/>
                  <a:pt x="2573866" y="861182"/>
                </a:cubicBezTo>
                <a:cubicBezTo>
                  <a:pt x="2346670" y="887979"/>
                  <a:pt x="2289122" y="818921"/>
                  <a:pt x="2033354" y="861182"/>
                </a:cubicBezTo>
                <a:cubicBezTo>
                  <a:pt x="1777586" y="903443"/>
                  <a:pt x="1776564" y="815080"/>
                  <a:pt x="1595797" y="861182"/>
                </a:cubicBezTo>
                <a:cubicBezTo>
                  <a:pt x="1415030" y="907284"/>
                  <a:pt x="1337447" y="856669"/>
                  <a:pt x="1132501" y="861182"/>
                </a:cubicBezTo>
                <a:cubicBezTo>
                  <a:pt x="927555" y="865695"/>
                  <a:pt x="872168" y="823205"/>
                  <a:pt x="694944" y="861182"/>
                </a:cubicBezTo>
                <a:cubicBezTo>
                  <a:pt x="517720" y="899159"/>
                  <a:pt x="156495" y="843903"/>
                  <a:pt x="0" y="861182"/>
                </a:cubicBezTo>
                <a:cubicBezTo>
                  <a:pt x="-40150" y="706558"/>
                  <a:pt x="13247" y="607376"/>
                  <a:pt x="0" y="456426"/>
                </a:cubicBezTo>
                <a:cubicBezTo>
                  <a:pt x="-13247" y="305476"/>
                  <a:pt x="53105" y="181176"/>
                  <a:pt x="0" y="0"/>
                </a:cubicBezTo>
                <a:close/>
              </a:path>
              <a:path w="2573866" h="861182" stroke="0" extrusionOk="0">
                <a:moveTo>
                  <a:pt x="0" y="0"/>
                </a:moveTo>
                <a:cubicBezTo>
                  <a:pt x="212471" y="-38799"/>
                  <a:pt x="384194" y="5054"/>
                  <a:pt x="489035" y="0"/>
                </a:cubicBezTo>
                <a:cubicBezTo>
                  <a:pt x="593876" y="-5054"/>
                  <a:pt x="736196" y="11496"/>
                  <a:pt x="926592" y="0"/>
                </a:cubicBezTo>
                <a:cubicBezTo>
                  <a:pt x="1116988" y="-11496"/>
                  <a:pt x="1204364" y="42582"/>
                  <a:pt x="1364149" y="0"/>
                </a:cubicBezTo>
                <a:cubicBezTo>
                  <a:pt x="1523934" y="-42582"/>
                  <a:pt x="1620766" y="15933"/>
                  <a:pt x="1853184" y="0"/>
                </a:cubicBezTo>
                <a:cubicBezTo>
                  <a:pt x="2085602" y="-15933"/>
                  <a:pt x="2413921" y="74522"/>
                  <a:pt x="2573866" y="0"/>
                </a:cubicBezTo>
                <a:cubicBezTo>
                  <a:pt x="2584144" y="103124"/>
                  <a:pt x="2525861" y="248303"/>
                  <a:pt x="2573866" y="404756"/>
                </a:cubicBezTo>
                <a:cubicBezTo>
                  <a:pt x="2621871" y="561209"/>
                  <a:pt x="2531330" y="705590"/>
                  <a:pt x="2573866" y="861182"/>
                </a:cubicBezTo>
                <a:cubicBezTo>
                  <a:pt x="2410137" y="908163"/>
                  <a:pt x="2345811" y="855936"/>
                  <a:pt x="2136309" y="861182"/>
                </a:cubicBezTo>
                <a:cubicBezTo>
                  <a:pt x="1926807" y="866428"/>
                  <a:pt x="1783814" y="861163"/>
                  <a:pt x="1621536" y="861182"/>
                </a:cubicBezTo>
                <a:cubicBezTo>
                  <a:pt x="1459258" y="861201"/>
                  <a:pt x="1324468" y="854667"/>
                  <a:pt x="1158240" y="861182"/>
                </a:cubicBezTo>
                <a:cubicBezTo>
                  <a:pt x="992012" y="867697"/>
                  <a:pt x="874250" y="855013"/>
                  <a:pt x="694944" y="861182"/>
                </a:cubicBezTo>
                <a:cubicBezTo>
                  <a:pt x="515638" y="867351"/>
                  <a:pt x="150664" y="842421"/>
                  <a:pt x="0" y="861182"/>
                </a:cubicBezTo>
                <a:cubicBezTo>
                  <a:pt x="-2044" y="738856"/>
                  <a:pt x="5697" y="559261"/>
                  <a:pt x="0" y="413367"/>
                </a:cubicBezTo>
                <a:cubicBezTo>
                  <a:pt x="-5697" y="267474"/>
                  <a:pt x="42918" y="118600"/>
                  <a:pt x="0" y="0"/>
                </a:cubicBezTo>
                <a:close/>
              </a:path>
            </a:pathLst>
          </a:custGeom>
          <a:solidFill>
            <a:srgbClr val="00B0F0"/>
          </a:solidFill>
          <a:ln>
            <a:solidFill>
              <a:schemeClr val="tx1"/>
            </a:solidFill>
            <a:extLst>
              <a:ext uri="{C807C97D-BFC1-408E-A445-0C87EB9F89A2}">
                <ask:lineSketchStyleProps xmlns:ask="http://schemas.microsoft.com/office/drawing/2018/sketchyshapes" sd="222129992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sz="1400" dirty="0"/>
              <a:t>Очень подробно обо всём рассказано на этом сайте</a:t>
            </a:r>
          </a:p>
          <a:p>
            <a:pPr algn="ctr"/>
            <a:r>
              <a:rPr lang="az-Cyrl-AZ" sz="1400" dirty="0"/>
              <a:t>(щёлкните по прямоугольнику)</a:t>
            </a:r>
            <a:endParaRPr lang="ru-RU" sz="1400" dirty="0"/>
          </a:p>
        </p:txBody>
      </p:sp>
    </p:spTree>
    <p:extLst>
      <p:ext uri="{BB962C8B-B14F-4D97-AF65-F5344CB8AC3E}">
        <p14:creationId xmlns:p14="http://schemas.microsoft.com/office/powerpoint/2010/main" val="3240674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B99FE14-C6D4-BFE2-924A-CB120AF4A5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az-Cyrl-AZ" sz="3200" kern="1200" dirty="0">
                <a:solidFill>
                  <a:schemeClr val="bg1"/>
                </a:solidFill>
                <a:latin typeface="+mj-lt"/>
                <a:ea typeface="+mj-ea"/>
                <a:cs typeface="+mj-cs"/>
              </a:rPr>
              <a:t>Оформление кода</a:t>
            </a:r>
            <a:endParaRPr lang="en-US" sz="3200" kern="1200" dirty="0">
              <a:solidFill>
                <a:schemeClr val="bg1"/>
              </a:solidFill>
              <a:latin typeface="+mj-lt"/>
              <a:ea typeface="+mj-ea"/>
              <a:cs typeface="+mj-cs"/>
            </a:endParaRPr>
          </a:p>
        </p:txBody>
      </p:sp>
      <p:pic>
        <p:nvPicPr>
          <p:cNvPr id="5" name="Объект 4">
            <a:extLst>
              <a:ext uri="{FF2B5EF4-FFF2-40B4-BE49-F238E27FC236}">
                <a16:creationId xmlns:a16="http://schemas.microsoft.com/office/drawing/2014/main" id="{54596323-8867-75B3-7032-D578479B343B}"/>
              </a:ext>
            </a:extLst>
          </p:cNvPr>
          <p:cNvPicPr>
            <a:picLocks noGrp="1" noChangeAspect="1"/>
          </p:cNvPicPr>
          <p:nvPr>
            <p:ph idx="1"/>
          </p:nvPr>
        </p:nvPicPr>
        <p:blipFill>
          <a:blip r:embed="rId2"/>
          <a:stretch>
            <a:fillRect/>
          </a:stretch>
        </p:blipFill>
        <p:spPr>
          <a:xfrm>
            <a:off x="1045193" y="1675227"/>
            <a:ext cx="10101613" cy="4394199"/>
          </a:xfrm>
          <a:prstGeom prst="rect">
            <a:avLst/>
          </a:prstGeom>
        </p:spPr>
      </p:pic>
      <p:sp>
        <p:nvSpPr>
          <p:cNvPr id="6" name="Прямоугольник 5">
            <a:hlinkClick r:id="rId3"/>
            <a:extLst>
              <a:ext uri="{FF2B5EF4-FFF2-40B4-BE49-F238E27FC236}">
                <a16:creationId xmlns:a16="http://schemas.microsoft.com/office/drawing/2014/main" id="{D1396ABC-38BA-55E3-C981-91362298C217}"/>
              </a:ext>
            </a:extLst>
          </p:cNvPr>
          <p:cNvSpPr/>
          <p:nvPr/>
        </p:nvSpPr>
        <p:spPr>
          <a:xfrm>
            <a:off x="9477829" y="5737980"/>
            <a:ext cx="2573866" cy="861182"/>
          </a:xfrm>
          <a:custGeom>
            <a:avLst/>
            <a:gdLst>
              <a:gd name="connsiteX0" fmla="*/ 0 w 2573866"/>
              <a:gd name="connsiteY0" fmla="*/ 0 h 861182"/>
              <a:gd name="connsiteX1" fmla="*/ 566251 w 2573866"/>
              <a:gd name="connsiteY1" fmla="*/ 0 h 861182"/>
              <a:gd name="connsiteX2" fmla="*/ 1003808 w 2573866"/>
              <a:gd name="connsiteY2" fmla="*/ 0 h 861182"/>
              <a:gd name="connsiteX3" fmla="*/ 1518581 w 2573866"/>
              <a:gd name="connsiteY3" fmla="*/ 0 h 861182"/>
              <a:gd name="connsiteX4" fmla="*/ 2007615 w 2573866"/>
              <a:gd name="connsiteY4" fmla="*/ 0 h 861182"/>
              <a:gd name="connsiteX5" fmla="*/ 2573866 w 2573866"/>
              <a:gd name="connsiteY5" fmla="*/ 0 h 861182"/>
              <a:gd name="connsiteX6" fmla="*/ 2573866 w 2573866"/>
              <a:gd name="connsiteY6" fmla="*/ 447815 h 861182"/>
              <a:gd name="connsiteX7" fmla="*/ 2573866 w 2573866"/>
              <a:gd name="connsiteY7" fmla="*/ 861182 h 861182"/>
              <a:gd name="connsiteX8" fmla="*/ 2033354 w 2573866"/>
              <a:gd name="connsiteY8" fmla="*/ 861182 h 861182"/>
              <a:gd name="connsiteX9" fmla="*/ 1595797 w 2573866"/>
              <a:gd name="connsiteY9" fmla="*/ 861182 h 861182"/>
              <a:gd name="connsiteX10" fmla="*/ 1132501 w 2573866"/>
              <a:gd name="connsiteY10" fmla="*/ 861182 h 861182"/>
              <a:gd name="connsiteX11" fmla="*/ 694944 w 2573866"/>
              <a:gd name="connsiteY11" fmla="*/ 861182 h 861182"/>
              <a:gd name="connsiteX12" fmla="*/ 0 w 2573866"/>
              <a:gd name="connsiteY12" fmla="*/ 861182 h 861182"/>
              <a:gd name="connsiteX13" fmla="*/ 0 w 2573866"/>
              <a:gd name="connsiteY13" fmla="*/ 456426 h 861182"/>
              <a:gd name="connsiteX14" fmla="*/ 0 w 2573866"/>
              <a:gd name="connsiteY14" fmla="*/ 0 h 8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3866" h="861182" fill="none" extrusionOk="0">
                <a:moveTo>
                  <a:pt x="0" y="0"/>
                </a:moveTo>
                <a:cubicBezTo>
                  <a:pt x="241124" y="-25412"/>
                  <a:pt x="393805" y="27517"/>
                  <a:pt x="566251" y="0"/>
                </a:cubicBezTo>
                <a:cubicBezTo>
                  <a:pt x="738697" y="-27517"/>
                  <a:pt x="883572" y="21534"/>
                  <a:pt x="1003808" y="0"/>
                </a:cubicBezTo>
                <a:cubicBezTo>
                  <a:pt x="1124044" y="-21534"/>
                  <a:pt x="1324593" y="36062"/>
                  <a:pt x="1518581" y="0"/>
                </a:cubicBezTo>
                <a:cubicBezTo>
                  <a:pt x="1712569" y="-36062"/>
                  <a:pt x="1900300" y="46642"/>
                  <a:pt x="2007615" y="0"/>
                </a:cubicBezTo>
                <a:cubicBezTo>
                  <a:pt x="2114930" y="-46642"/>
                  <a:pt x="2430550" y="1302"/>
                  <a:pt x="2573866" y="0"/>
                </a:cubicBezTo>
                <a:cubicBezTo>
                  <a:pt x="2589070" y="214097"/>
                  <a:pt x="2571783" y="312419"/>
                  <a:pt x="2573866" y="447815"/>
                </a:cubicBezTo>
                <a:cubicBezTo>
                  <a:pt x="2575949" y="583211"/>
                  <a:pt x="2563389" y="686373"/>
                  <a:pt x="2573866" y="861182"/>
                </a:cubicBezTo>
                <a:cubicBezTo>
                  <a:pt x="2346670" y="887979"/>
                  <a:pt x="2289122" y="818921"/>
                  <a:pt x="2033354" y="861182"/>
                </a:cubicBezTo>
                <a:cubicBezTo>
                  <a:pt x="1777586" y="903443"/>
                  <a:pt x="1776564" y="815080"/>
                  <a:pt x="1595797" y="861182"/>
                </a:cubicBezTo>
                <a:cubicBezTo>
                  <a:pt x="1415030" y="907284"/>
                  <a:pt x="1337447" y="856669"/>
                  <a:pt x="1132501" y="861182"/>
                </a:cubicBezTo>
                <a:cubicBezTo>
                  <a:pt x="927555" y="865695"/>
                  <a:pt x="872168" y="823205"/>
                  <a:pt x="694944" y="861182"/>
                </a:cubicBezTo>
                <a:cubicBezTo>
                  <a:pt x="517720" y="899159"/>
                  <a:pt x="156495" y="843903"/>
                  <a:pt x="0" y="861182"/>
                </a:cubicBezTo>
                <a:cubicBezTo>
                  <a:pt x="-40150" y="706558"/>
                  <a:pt x="13247" y="607376"/>
                  <a:pt x="0" y="456426"/>
                </a:cubicBezTo>
                <a:cubicBezTo>
                  <a:pt x="-13247" y="305476"/>
                  <a:pt x="53105" y="181176"/>
                  <a:pt x="0" y="0"/>
                </a:cubicBezTo>
                <a:close/>
              </a:path>
              <a:path w="2573866" h="861182" stroke="0" extrusionOk="0">
                <a:moveTo>
                  <a:pt x="0" y="0"/>
                </a:moveTo>
                <a:cubicBezTo>
                  <a:pt x="212471" y="-38799"/>
                  <a:pt x="384194" y="5054"/>
                  <a:pt x="489035" y="0"/>
                </a:cubicBezTo>
                <a:cubicBezTo>
                  <a:pt x="593876" y="-5054"/>
                  <a:pt x="736196" y="11496"/>
                  <a:pt x="926592" y="0"/>
                </a:cubicBezTo>
                <a:cubicBezTo>
                  <a:pt x="1116988" y="-11496"/>
                  <a:pt x="1204364" y="42582"/>
                  <a:pt x="1364149" y="0"/>
                </a:cubicBezTo>
                <a:cubicBezTo>
                  <a:pt x="1523934" y="-42582"/>
                  <a:pt x="1620766" y="15933"/>
                  <a:pt x="1853184" y="0"/>
                </a:cubicBezTo>
                <a:cubicBezTo>
                  <a:pt x="2085602" y="-15933"/>
                  <a:pt x="2413921" y="74522"/>
                  <a:pt x="2573866" y="0"/>
                </a:cubicBezTo>
                <a:cubicBezTo>
                  <a:pt x="2584144" y="103124"/>
                  <a:pt x="2525861" y="248303"/>
                  <a:pt x="2573866" y="404756"/>
                </a:cubicBezTo>
                <a:cubicBezTo>
                  <a:pt x="2621871" y="561209"/>
                  <a:pt x="2531330" y="705590"/>
                  <a:pt x="2573866" y="861182"/>
                </a:cubicBezTo>
                <a:cubicBezTo>
                  <a:pt x="2410137" y="908163"/>
                  <a:pt x="2345811" y="855936"/>
                  <a:pt x="2136309" y="861182"/>
                </a:cubicBezTo>
                <a:cubicBezTo>
                  <a:pt x="1926807" y="866428"/>
                  <a:pt x="1783814" y="861163"/>
                  <a:pt x="1621536" y="861182"/>
                </a:cubicBezTo>
                <a:cubicBezTo>
                  <a:pt x="1459258" y="861201"/>
                  <a:pt x="1324468" y="854667"/>
                  <a:pt x="1158240" y="861182"/>
                </a:cubicBezTo>
                <a:cubicBezTo>
                  <a:pt x="992012" y="867697"/>
                  <a:pt x="874250" y="855013"/>
                  <a:pt x="694944" y="861182"/>
                </a:cubicBezTo>
                <a:cubicBezTo>
                  <a:pt x="515638" y="867351"/>
                  <a:pt x="150664" y="842421"/>
                  <a:pt x="0" y="861182"/>
                </a:cubicBezTo>
                <a:cubicBezTo>
                  <a:pt x="-2044" y="738856"/>
                  <a:pt x="5697" y="559261"/>
                  <a:pt x="0" y="413367"/>
                </a:cubicBezTo>
                <a:cubicBezTo>
                  <a:pt x="-5697" y="267474"/>
                  <a:pt x="42918" y="118600"/>
                  <a:pt x="0" y="0"/>
                </a:cubicBezTo>
                <a:close/>
              </a:path>
            </a:pathLst>
          </a:custGeom>
          <a:solidFill>
            <a:srgbClr val="00B0F0"/>
          </a:solidFill>
          <a:ln>
            <a:solidFill>
              <a:schemeClr val="tx1"/>
            </a:solidFill>
            <a:extLst>
              <a:ext uri="{C807C97D-BFC1-408E-A445-0C87EB9F89A2}">
                <ask:lineSketchStyleProps xmlns:ask="http://schemas.microsoft.com/office/drawing/2018/sketchyshapes" sd="222129992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sz="1400" dirty="0"/>
              <a:t>Очень подробно обо всём рассказано на этом сайте</a:t>
            </a:r>
          </a:p>
          <a:p>
            <a:pPr algn="ctr"/>
            <a:r>
              <a:rPr lang="az-Cyrl-AZ" sz="1400" dirty="0"/>
              <a:t>(щёлкните по прямоугольнику)</a:t>
            </a:r>
            <a:endParaRPr lang="ru-RU" sz="1400" dirty="0"/>
          </a:p>
        </p:txBody>
      </p:sp>
    </p:spTree>
    <p:extLst>
      <p:ext uri="{BB962C8B-B14F-4D97-AF65-F5344CB8AC3E}">
        <p14:creationId xmlns:p14="http://schemas.microsoft.com/office/powerpoint/2010/main" val="1795680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B99FE14-C6D4-BFE2-924A-CB120AF4A5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Оформление кода</a:t>
            </a:r>
            <a:endParaRPr lang="en-US" sz="3200" kern="1200" dirty="0">
              <a:solidFill>
                <a:schemeClr val="bg1"/>
              </a:solidFill>
              <a:latin typeface="+mj-lt"/>
              <a:ea typeface="+mj-ea"/>
              <a:cs typeface="+mj-cs"/>
            </a:endParaRPr>
          </a:p>
        </p:txBody>
      </p:sp>
      <p:pic>
        <p:nvPicPr>
          <p:cNvPr id="5" name="Объект 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4DCADD3D-1628-8C77-535E-02D1E7DA5409}"/>
              </a:ext>
            </a:extLst>
          </p:cNvPr>
          <p:cNvPicPr>
            <a:picLocks noGrp="1" noChangeAspect="1"/>
          </p:cNvPicPr>
          <p:nvPr>
            <p:ph idx="1"/>
          </p:nvPr>
        </p:nvPicPr>
        <p:blipFill>
          <a:blip r:embed="rId2"/>
          <a:stretch>
            <a:fillRect/>
          </a:stretch>
        </p:blipFill>
        <p:spPr>
          <a:xfrm>
            <a:off x="2356258" y="1675227"/>
            <a:ext cx="7479483" cy="4394199"/>
          </a:xfrm>
          <a:prstGeom prst="rect">
            <a:avLst/>
          </a:prstGeom>
        </p:spPr>
      </p:pic>
      <p:sp>
        <p:nvSpPr>
          <p:cNvPr id="6" name="Прямоугольник 5">
            <a:hlinkClick r:id="rId3"/>
            <a:extLst>
              <a:ext uri="{FF2B5EF4-FFF2-40B4-BE49-F238E27FC236}">
                <a16:creationId xmlns:a16="http://schemas.microsoft.com/office/drawing/2014/main" id="{05794BD9-9F12-EEEE-B612-C8FB0B6025BB}"/>
              </a:ext>
            </a:extLst>
          </p:cNvPr>
          <p:cNvSpPr/>
          <p:nvPr/>
        </p:nvSpPr>
        <p:spPr>
          <a:xfrm>
            <a:off x="9477829" y="5737980"/>
            <a:ext cx="2573866" cy="861182"/>
          </a:xfrm>
          <a:custGeom>
            <a:avLst/>
            <a:gdLst>
              <a:gd name="connsiteX0" fmla="*/ 0 w 2573866"/>
              <a:gd name="connsiteY0" fmla="*/ 0 h 861182"/>
              <a:gd name="connsiteX1" fmla="*/ 566251 w 2573866"/>
              <a:gd name="connsiteY1" fmla="*/ 0 h 861182"/>
              <a:gd name="connsiteX2" fmla="*/ 1003808 w 2573866"/>
              <a:gd name="connsiteY2" fmla="*/ 0 h 861182"/>
              <a:gd name="connsiteX3" fmla="*/ 1518581 w 2573866"/>
              <a:gd name="connsiteY3" fmla="*/ 0 h 861182"/>
              <a:gd name="connsiteX4" fmla="*/ 2007615 w 2573866"/>
              <a:gd name="connsiteY4" fmla="*/ 0 h 861182"/>
              <a:gd name="connsiteX5" fmla="*/ 2573866 w 2573866"/>
              <a:gd name="connsiteY5" fmla="*/ 0 h 861182"/>
              <a:gd name="connsiteX6" fmla="*/ 2573866 w 2573866"/>
              <a:gd name="connsiteY6" fmla="*/ 447815 h 861182"/>
              <a:gd name="connsiteX7" fmla="*/ 2573866 w 2573866"/>
              <a:gd name="connsiteY7" fmla="*/ 861182 h 861182"/>
              <a:gd name="connsiteX8" fmla="*/ 2033354 w 2573866"/>
              <a:gd name="connsiteY8" fmla="*/ 861182 h 861182"/>
              <a:gd name="connsiteX9" fmla="*/ 1595797 w 2573866"/>
              <a:gd name="connsiteY9" fmla="*/ 861182 h 861182"/>
              <a:gd name="connsiteX10" fmla="*/ 1132501 w 2573866"/>
              <a:gd name="connsiteY10" fmla="*/ 861182 h 861182"/>
              <a:gd name="connsiteX11" fmla="*/ 694944 w 2573866"/>
              <a:gd name="connsiteY11" fmla="*/ 861182 h 861182"/>
              <a:gd name="connsiteX12" fmla="*/ 0 w 2573866"/>
              <a:gd name="connsiteY12" fmla="*/ 861182 h 861182"/>
              <a:gd name="connsiteX13" fmla="*/ 0 w 2573866"/>
              <a:gd name="connsiteY13" fmla="*/ 456426 h 861182"/>
              <a:gd name="connsiteX14" fmla="*/ 0 w 2573866"/>
              <a:gd name="connsiteY14" fmla="*/ 0 h 8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3866" h="861182" fill="none" extrusionOk="0">
                <a:moveTo>
                  <a:pt x="0" y="0"/>
                </a:moveTo>
                <a:cubicBezTo>
                  <a:pt x="241124" y="-25412"/>
                  <a:pt x="393805" y="27517"/>
                  <a:pt x="566251" y="0"/>
                </a:cubicBezTo>
                <a:cubicBezTo>
                  <a:pt x="738697" y="-27517"/>
                  <a:pt x="883572" y="21534"/>
                  <a:pt x="1003808" y="0"/>
                </a:cubicBezTo>
                <a:cubicBezTo>
                  <a:pt x="1124044" y="-21534"/>
                  <a:pt x="1324593" y="36062"/>
                  <a:pt x="1518581" y="0"/>
                </a:cubicBezTo>
                <a:cubicBezTo>
                  <a:pt x="1712569" y="-36062"/>
                  <a:pt x="1900300" y="46642"/>
                  <a:pt x="2007615" y="0"/>
                </a:cubicBezTo>
                <a:cubicBezTo>
                  <a:pt x="2114930" y="-46642"/>
                  <a:pt x="2430550" y="1302"/>
                  <a:pt x="2573866" y="0"/>
                </a:cubicBezTo>
                <a:cubicBezTo>
                  <a:pt x="2589070" y="214097"/>
                  <a:pt x="2571783" y="312419"/>
                  <a:pt x="2573866" y="447815"/>
                </a:cubicBezTo>
                <a:cubicBezTo>
                  <a:pt x="2575949" y="583211"/>
                  <a:pt x="2563389" y="686373"/>
                  <a:pt x="2573866" y="861182"/>
                </a:cubicBezTo>
                <a:cubicBezTo>
                  <a:pt x="2346670" y="887979"/>
                  <a:pt x="2289122" y="818921"/>
                  <a:pt x="2033354" y="861182"/>
                </a:cubicBezTo>
                <a:cubicBezTo>
                  <a:pt x="1777586" y="903443"/>
                  <a:pt x="1776564" y="815080"/>
                  <a:pt x="1595797" y="861182"/>
                </a:cubicBezTo>
                <a:cubicBezTo>
                  <a:pt x="1415030" y="907284"/>
                  <a:pt x="1337447" y="856669"/>
                  <a:pt x="1132501" y="861182"/>
                </a:cubicBezTo>
                <a:cubicBezTo>
                  <a:pt x="927555" y="865695"/>
                  <a:pt x="872168" y="823205"/>
                  <a:pt x="694944" y="861182"/>
                </a:cubicBezTo>
                <a:cubicBezTo>
                  <a:pt x="517720" y="899159"/>
                  <a:pt x="156495" y="843903"/>
                  <a:pt x="0" y="861182"/>
                </a:cubicBezTo>
                <a:cubicBezTo>
                  <a:pt x="-40150" y="706558"/>
                  <a:pt x="13247" y="607376"/>
                  <a:pt x="0" y="456426"/>
                </a:cubicBezTo>
                <a:cubicBezTo>
                  <a:pt x="-13247" y="305476"/>
                  <a:pt x="53105" y="181176"/>
                  <a:pt x="0" y="0"/>
                </a:cubicBezTo>
                <a:close/>
              </a:path>
              <a:path w="2573866" h="861182" stroke="0" extrusionOk="0">
                <a:moveTo>
                  <a:pt x="0" y="0"/>
                </a:moveTo>
                <a:cubicBezTo>
                  <a:pt x="212471" y="-38799"/>
                  <a:pt x="384194" y="5054"/>
                  <a:pt x="489035" y="0"/>
                </a:cubicBezTo>
                <a:cubicBezTo>
                  <a:pt x="593876" y="-5054"/>
                  <a:pt x="736196" y="11496"/>
                  <a:pt x="926592" y="0"/>
                </a:cubicBezTo>
                <a:cubicBezTo>
                  <a:pt x="1116988" y="-11496"/>
                  <a:pt x="1204364" y="42582"/>
                  <a:pt x="1364149" y="0"/>
                </a:cubicBezTo>
                <a:cubicBezTo>
                  <a:pt x="1523934" y="-42582"/>
                  <a:pt x="1620766" y="15933"/>
                  <a:pt x="1853184" y="0"/>
                </a:cubicBezTo>
                <a:cubicBezTo>
                  <a:pt x="2085602" y="-15933"/>
                  <a:pt x="2413921" y="74522"/>
                  <a:pt x="2573866" y="0"/>
                </a:cubicBezTo>
                <a:cubicBezTo>
                  <a:pt x="2584144" y="103124"/>
                  <a:pt x="2525861" y="248303"/>
                  <a:pt x="2573866" y="404756"/>
                </a:cubicBezTo>
                <a:cubicBezTo>
                  <a:pt x="2621871" y="561209"/>
                  <a:pt x="2531330" y="705590"/>
                  <a:pt x="2573866" y="861182"/>
                </a:cubicBezTo>
                <a:cubicBezTo>
                  <a:pt x="2410137" y="908163"/>
                  <a:pt x="2345811" y="855936"/>
                  <a:pt x="2136309" y="861182"/>
                </a:cubicBezTo>
                <a:cubicBezTo>
                  <a:pt x="1926807" y="866428"/>
                  <a:pt x="1783814" y="861163"/>
                  <a:pt x="1621536" y="861182"/>
                </a:cubicBezTo>
                <a:cubicBezTo>
                  <a:pt x="1459258" y="861201"/>
                  <a:pt x="1324468" y="854667"/>
                  <a:pt x="1158240" y="861182"/>
                </a:cubicBezTo>
                <a:cubicBezTo>
                  <a:pt x="992012" y="867697"/>
                  <a:pt x="874250" y="855013"/>
                  <a:pt x="694944" y="861182"/>
                </a:cubicBezTo>
                <a:cubicBezTo>
                  <a:pt x="515638" y="867351"/>
                  <a:pt x="150664" y="842421"/>
                  <a:pt x="0" y="861182"/>
                </a:cubicBezTo>
                <a:cubicBezTo>
                  <a:pt x="-2044" y="738856"/>
                  <a:pt x="5697" y="559261"/>
                  <a:pt x="0" y="413367"/>
                </a:cubicBezTo>
                <a:cubicBezTo>
                  <a:pt x="-5697" y="267474"/>
                  <a:pt x="42918" y="118600"/>
                  <a:pt x="0" y="0"/>
                </a:cubicBezTo>
                <a:close/>
              </a:path>
            </a:pathLst>
          </a:custGeom>
          <a:solidFill>
            <a:srgbClr val="00B0F0"/>
          </a:solidFill>
          <a:ln>
            <a:solidFill>
              <a:schemeClr val="tx1"/>
            </a:solidFill>
            <a:extLst>
              <a:ext uri="{C807C97D-BFC1-408E-A445-0C87EB9F89A2}">
                <ask:lineSketchStyleProps xmlns:ask="http://schemas.microsoft.com/office/drawing/2018/sketchyshapes" sd="222129992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sz="1400" dirty="0"/>
              <a:t>Очень подробно обо всём рассказано на этом сайте</a:t>
            </a:r>
          </a:p>
          <a:p>
            <a:pPr algn="ctr"/>
            <a:r>
              <a:rPr lang="az-Cyrl-AZ" sz="1400" dirty="0"/>
              <a:t>(щёлкните по прямоугольнику)</a:t>
            </a:r>
            <a:endParaRPr lang="ru-RU" sz="1400" dirty="0"/>
          </a:p>
        </p:txBody>
      </p:sp>
    </p:spTree>
    <p:extLst>
      <p:ext uri="{BB962C8B-B14F-4D97-AF65-F5344CB8AC3E}">
        <p14:creationId xmlns:p14="http://schemas.microsoft.com/office/powerpoint/2010/main" val="1588116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51D237F-25DC-1B9E-DA9A-621FA7E8BCE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err="1">
                <a:solidFill>
                  <a:schemeClr val="tx1"/>
                </a:solidFill>
                <a:latin typeface="+mj-lt"/>
                <a:ea typeface="+mj-ea"/>
                <a:cs typeface="+mj-cs"/>
              </a:rPr>
              <a:t>Почему</a:t>
            </a:r>
            <a:r>
              <a:rPr lang="en-US" sz="6600" kern="1200" dirty="0">
                <a:solidFill>
                  <a:schemeClr val="tx1"/>
                </a:solidFill>
                <a:latin typeface="+mj-lt"/>
                <a:ea typeface="+mj-ea"/>
                <a:cs typeface="+mj-cs"/>
              </a:rPr>
              <a:t> </a:t>
            </a:r>
            <a:r>
              <a:rPr lang="az-Cyrl-AZ" sz="6600" dirty="0"/>
              <a:t>именно </a:t>
            </a:r>
            <a:r>
              <a:rPr lang="en-US" sz="6600" kern="1200" dirty="0">
                <a:solidFill>
                  <a:schemeClr val="tx1"/>
                </a:solidFill>
                <a:latin typeface="+mj-lt"/>
                <a:ea typeface="+mj-ea"/>
                <a:cs typeface="+mj-cs"/>
              </a:rPr>
              <a:t>Python?</a:t>
            </a:r>
          </a:p>
        </p:txBody>
      </p:sp>
      <p:sp>
        <p:nvSpPr>
          <p:cNvPr id="205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ello World in Python | Python Program to Print Hello World">
            <a:extLst>
              <a:ext uri="{FF2B5EF4-FFF2-40B4-BE49-F238E27FC236}">
                <a16:creationId xmlns:a16="http://schemas.microsoft.com/office/drawing/2014/main" id="{88EBCCC7-4DCE-2C00-B92B-19FD28620D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9265" y="2495094"/>
            <a:ext cx="11548872" cy="314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82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B99FE14-C6D4-BFE2-924A-CB120AF4A5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Оформление кода</a:t>
            </a:r>
            <a:endParaRPr lang="en-US" sz="3200" kern="1200" dirty="0">
              <a:solidFill>
                <a:schemeClr val="bg1"/>
              </a:solidFill>
              <a:latin typeface="+mj-lt"/>
              <a:ea typeface="+mj-ea"/>
              <a:cs typeface="+mj-cs"/>
            </a:endParaRPr>
          </a:p>
        </p:txBody>
      </p:sp>
      <p:pic>
        <p:nvPicPr>
          <p:cNvPr id="7" name="Объект 6"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6D3E5B5A-EE41-AE36-8145-41EC224E5566}"/>
              </a:ext>
            </a:extLst>
          </p:cNvPr>
          <p:cNvPicPr>
            <a:picLocks noGrp="1" noChangeAspect="1"/>
          </p:cNvPicPr>
          <p:nvPr>
            <p:ph idx="1"/>
          </p:nvPr>
        </p:nvPicPr>
        <p:blipFill>
          <a:blip r:embed="rId2"/>
          <a:stretch>
            <a:fillRect/>
          </a:stretch>
        </p:blipFill>
        <p:spPr>
          <a:xfrm>
            <a:off x="1518707" y="1675227"/>
            <a:ext cx="9154585" cy="4394199"/>
          </a:xfrm>
          <a:prstGeom prst="rect">
            <a:avLst/>
          </a:prstGeom>
        </p:spPr>
      </p:pic>
      <p:sp>
        <p:nvSpPr>
          <p:cNvPr id="8" name="Прямоугольник 7">
            <a:hlinkClick r:id="rId3"/>
            <a:extLst>
              <a:ext uri="{FF2B5EF4-FFF2-40B4-BE49-F238E27FC236}">
                <a16:creationId xmlns:a16="http://schemas.microsoft.com/office/drawing/2014/main" id="{1AFD4332-0D43-82D4-6B93-0C493339D606}"/>
              </a:ext>
            </a:extLst>
          </p:cNvPr>
          <p:cNvSpPr/>
          <p:nvPr/>
        </p:nvSpPr>
        <p:spPr>
          <a:xfrm>
            <a:off x="9477829" y="5737980"/>
            <a:ext cx="2573866" cy="861182"/>
          </a:xfrm>
          <a:custGeom>
            <a:avLst/>
            <a:gdLst>
              <a:gd name="connsiteX0" fmla="*/ 0 w 2573866"/>
              <a:gd name="connsiteY0" fmla="*/ 0 h 861182"/>
              <a:gd name="connsiteX1" fmla="*/ 566251 w 2573866"/>
              <a:gd name="connsiteY1" fmla="*/ 0 h 861182"/>
              <a:gd name="connsiteX2" fmla="*/ 1003808 w 2573866"/>
              <a:gd name="connsiteY2" fmla="*/ 0 h 861182"/>
              <a:gd name="connsiteX3" fmla="*/ 1518581 w 2573866"/>
              <a:gd name="connsiteY3" fmla="*/ 0 h 861182"/>
              <a:gd name="connsiteX4" fmla="*/ 2007615 w 2573866"/>
              <a:gd name="connsiteY4" fmla="*/ 0 h 861182"/>
              <a:gd name="connsiteX5" fmla="*/ 2573866 w 2573866"/>
              <a:gd name="connsiteY5" fmla="*/ 0 h 861182"/>
              <a:gd name="connsiteX6" fmla="*/ 2573866 w 2573866"/>
              <a:gd name="connsiteY6" fmla="*/ 447815 h 861182"/>
              <a:gd name="connsiteX7" fmla="*/ 2573866 w 2573866"/>
              <a:gd name="connsiteY7" fmla="*/ 861182 h 861182"/>
              <a:gd name="connsiteX8" fmla="*/ 2033354 w 2573866"/>
              <a:gd name="connsiteY8" fmla="*/ 861182 h 861182"/>
              <a:gd name="connsiteX9" fmla="*/ 1595797 w 2573866"/>
              <a:gd name="connsiteY9" fmla="*/ 861182 h 861182"/>
              <a:gd name="connsiteX10" fmla="*/ 1132501 w 2573866"/>
              <a:gd name="connsiteY10" fmla="*/ 861182 h 861182"/>
              <a:gd name="connsiteX11" fmla="*/ 694944 w 2573866"/>
              <a:gd name="connsiteY11" fmla="*/ 861182 h 861182"/>
              <a:gd name="connsiteX12" fmla="*/ 0 w 2573866"/>
              <a:gd name="connsiteY12" fmla="*/ 861182 h 861182"/>
              <a:gd name="connsiteX13" fmla="*/ 0 w 2573866"/>
              <a:gd name="connsiteY13" fmla="*/ 456426 h 861182"/>
              <a:gd name="connsiteX14" fmla="*/ 0 w 2573866"/>
              <a:gd name="connsiteY14" fmla="*/ 0 h 8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3866" h="861182" fill="none" extrusionOk="0">
                <a:moveTo>
                  <a:pt x="0" y="0"/>
                </a:moveTo>
                <a:cubicBezTo>
                  <a:pt x="241124" y="-25412"/>
                  <a:pt x="393805" y="27517"/>
                  <a:pt x="566251" y="0"/>
                </a:cubicBezTo>
                <a:cubicBezTo>
                  <a:pt x="738697" y="-27517"/>
                  <a:pt x="883572" y="21534"/>
                  <a:pt x="1003808" y="0"/>
                </a:cubicBezTo>
                <a:cubicBezTo>
                  <a:pt x="1124044" y="-21534"/>
                  <a:pt x="1324593" y="36062"/>
                  <a:pt x="1518581" y="0"/>
                </a:cubicBezTo>
                <a:cubicBezTo>
                  <a:pt x="1712569" y="-36062"/>
                  <a:pt x="1900300" y="46642"/>
                  <a:pt x="2007615" y="0"/>
                </a:cubicBezTo>
                <a:cubicBezTo>
                  <a:pt x="2114930" y="-46642"/>
                  <a:pt x="2430550" y="1302"/>
                  <a:pt x="2573866" y="0"/>
                </a:cubicBezTo>
                <a:cubicBezTo>
                  <a:pt x="2589070" y="214097"/>
                  <a:pt x="2571783" y="312419"/>
                  <a:pt x="2573866" y="447815"/>
                </a:cubicBezTo>
                <a:cubicBezTo>
                  <a:pt x="2575949" y="583211"/>
                  <a:pt x="2563389" y="686373"/>
                  <a:pt x="2573866" y="861182"/>
                </a:cubicBezTo>
                <a:cubicBezTo>
                  <a:pt x="2346670" y="887979"/>
                  <a:pt x="2289122" y="818921"/>
                  <a:pt x="2033354" y="861182"/>
                </a:cubicBezTo>
                <a:cubicBezTo>
                  <a:pt x="1777586" y="903443"/>
                  <a:pt x="1776564" y="815080"/>
                  <a:pt x="1595797" y="861182"/>
                </a:cubicBezTo>
                <a:cubicBezTo>
                  <a:pt x="1415030" y="907284"/>
                  <a:pt x="1337447" y="856669"/>
                  <a:pt x="1132501" y="861182"/>
                </a:cubicBezTo>
                <a:cubicBezTo>
                  <a:pt x="927555" y="865695"/>
                  <a:pt x="872168" y="823205"/>
                  <a:pt x="694944" y="861182"/>
                </a:cubicBezTo>
                <a:cubicBezTo>
                  <a:pt x="517720" y="899159"/>
                  <a:pt x="156495" y="843903"/>
                  <a:pt x="0" y="861182"/>
                </a:cubicBezTo>
                <a:cubicBezTo>
                  <a:pt x="-40150" y="706558"/>
                  <a:pt x="13247" y="607376"/>
                  <a:pt x="0" y="456426"/>
                </a:cubicBezTo>
                <a:cubicBezTo>
                  <a:pt x="-13247" y="305476"/>
                  <a:pt x="53105" y="181176"/>
                  <a:pt x="0" y="0"/>
                </a:cubicBezTo>
                <a:close/>
              </a:path>
              <a:path w="2573866" h="861182" stroke="0" extrusionOk="0">
                <a:moveTo>
                  <a:pt x="0" y="0"/>
                </a:moveTo>
                <a:cubicBezTo>
                  <a:pt x="212471" y="-38799"/>
                  <a:pt x="384194" y="5054"/>
                  <a:pt x="489035" y="0"/>
                </a:cubicBezTo>
                <a:cubicBezTo>
                  <a:pt x="593876" y="-5054"/>
                  <a:pt x="736196" y="11496"/>
                  <a:pt x="926592" y="0"/>
                </a:cubicBezTo>
                <a:cubicBezTo>
                  <a:pt x="1116988" y="-11496"/>
                  <a:pt x="1204364" y="42582"/>
                  <a:pt x="1364149" y="0"/>
                </a:cubicBezTo>
                <a:cubicBezTo>
                  <a:pt x="1523934" y="-42582"/>
                  <a:pt x="1620766" y="15933"/>
                  <a:pt x="1853184" y="0"/>
                </a:cubicBezTo>
                <a:cubicBezTo>
                  <a:pt x="2085602" y="-15933"/>
                  <a:pt x="2413921" y="74522"/>
                  <a:pt x="2573866" y="0"/>
                </a:cubicBezTo>
                <a:cubicBezTo>
                  <a:pt x="2584144" y="103124"/>
                  <a:pt x="2525861" y="248303"/>
                  <a:pt x="2573866" y="404756"/>
                </a:cubicBezTo>
                <a:cubicBezTo>
                  <a:pt x="2621871" y="561209"/>
                  <a:pt x="2531330" y="705590"/>
                  <a:pt x="2573866" y="861182"/>
                </a:cubicBezTo>
                <a:cubicBezTo>
                  <a:pt x="2410137" y="908163"/>
                  <a:pt x="2345811" y="855936"/>
                  <a:pt x="2136309" y="861182"/>
                </a:cubicBezTo>
                <a:cubicBezTo>
                  <a:pt x="1926807" y="866428"/>
                  <a:pt x="1783814" y="861163"/>
                  <a:pt x="1621536" y="861182"/>
                </a:cubicBezTo>
                <a:cubicBezTo>
                  <a:pt x="1459258" y="861201"/>
                  <a:pt x="1324468" y="854667"/>
                  <a:pt x="1158240" y="861182"/>
                </a:cubicBezTo>
                <a:cubicBezTo>
                  <a:pt x="992012" y="867697"/>
                  <a:pt x="874250" y="855013"/>
                  <a:pt x="694944" y="861182"/>
                </a:cubicBezTo>
                <a:cubicBezTo>
                  <a:pt x="515638" y="867351"/>
                  <a:pt x="150664" y="842421"/>
                  <a:pt x="0" y="861182"/>
                </a:cubicBezTo>
                <a:cubicBezTo>
                  <a:pt x="-2044" y="738856"/>
                  <a:pt x="5697" y="559261"/>
                  <a:pt x="0" y="413367"/>
                </a:cubicBezTo>
                <a:cubicBezTo>
                  <a:pt x="-5697" y="267474"/>
                  <a:pt x="42918" y="118600"/>
                  <a:pt x="0" y="0"/>
                </a:cubicBezTo>
                <a:close/>
              </a:path>
            </a:pathLst>
          </a:custGeom>
          <a:solidFill>
            <a:srgbClr val="00B0F0"/>
          </a:solidFill>
          <a:ln>
            <a:solidFill>
              <a:schemeClr val="tx1"/>
            </a:solidFill>
            <a:extLst>
              <a:ext uri="{C807C97D-BFC1-408E-A445-0C87EB9F89A2}">
                <ask:lineSketchStyleProps xmlns:ask="http://schemas.microsoft.com/office/drawing/2018/sketchyshapes" sd="222129992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sz="1400" dirty="0"/>
              <a:t>Очень подробно обо всём рассказано на этом сайте</a:t>
            </a:r>
          </a:p>
          <a:p>
            <a:pPr algn="ctr"/>
            <a:r>
              <a:rPr lang="az-Cyrl-AZ" sz="1400" dirty="0"/>
              <a:t>(щёлкните по прямоугольнику)</a:t>
            </a:r>
            <a:endParaRPr lang="ru-RU" sz="1400" dirty="0"/>
          </a:p>
        </p:txBody>
      </p:sp>
    </p:spTree>
    <p:extLst>
      <p:ext uri="{BB962C8B-B14F-4D97-AF65-F5344CB8AC3E}">
        <p14:creationId xmlns:p14="http://schemas.microsoft.com/office/powerpoint/2010/main" val="34363848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B99FE14-C6D4-BFE2-924A-CB120AF4A5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Оформление кода</a:t>
            </a:r>
            <a:endParaRPr lang="en-US" sz="3200" kern="1200" dirty="0">
              <a:solidFill>
                <a:schemeClr val="bg1"/>
              </a:solidFill>
              <a:latin typeface="+mj-lt"/>
              <a:ea typeface="+mj-ea"/>
              <a:cs typeface="+mj-cs"/>
            </a:endParaRPr>
          </a:p>
        </p:txBody>
      </p:sp>
      <p:pic>
        <p:nvPicPr>
          <p:cNvPr id="5" name="Объект 4">
            <a:extLst>
              <a:ext uri="{FF2B5EF4-FFF2-40B4-BE49-F238E27FC236}">
                <a16:creationId xmlns:a16="http://schemas.microsoft.com/office/drawing/2014/main" id="{D65BFCD8-8307-F0F9-1482-8AB7E59CB563}"/>
              </a:ext>
            </a:extLst>
          </p:cNvPr>
          <p:cNvPicPr>
            <a:picLocks noGrp="1" noChangeAspect="1"/>
          </p:cNvPicPr>
          <p:nvPr>
            <p:ph idx="1"/>
          </p:nvPr>
        </p:nvPicPr>
        <p:blipFill>
          <a:blip r:embed="rId2"/>
          <a:stretch>
            <a:fillRect/>
          </a:stretch>
        </p:blipFill>
        <p:spPr>
          <a:xfrm>
            <a:off x="1494744" y="1675227"/>
            <a:ext cx="9202511" cy="4394199"/>
          </a:xfrm>
          <a:prstGeom prst="rect">
            <a:avLst/>
          </a:prstGeom>
        </p:spPr>
      </p:pic>
      <p:sp>
        <p:nvSpPr>
          <p:cNvPr id="6" name="Прямоугольник 5">
            <a:hlinkClick r:id="rId3"/>
            <a:extLst>
              <a:ext uri="{FF2B5EF4-FFF2-40B4-BE49-F238E27FC236}">
                <a16:creationId xmlns:a16="http://schemas.microsoft.com/office/drawing/2014/main" id="{7DB2B4D1-0761-60C2-0CE4-6B8FFFF2FB76}"/>
              </a:ext>
            </a:extLst>
          </p:cNvPr>
          <p:cNvSpPr/>
          <p:nvPr/>
        </p:nvSpPr>
        <p:spPr>
          <a:xfrm>
            <a:off x="9477829" y="5737980"/>
            <a:ext cx="2573866" cy="861182"/>
          </a:xfrm>
          <a:custGeom>
            <a:avLst/>
            <a:gdLst>
              <a:gd name="connsiteX0" fmla="*/ 0 w 2573866"/>
              <a:gd name="connsiteY0" fmla="*/ 0 h 861182"/>
              <a:gd name="connsiteX1" fmla="*/ 566251 w 2573866"/>
              <a:gd name="connsiteY1" fmla="*/ 0 h 861182"/>
              <a:gd name="connsiteX2" fmla="*/ 1003808 w 2573866"/>
              <a:gd name="connsiteY2" fmla="*/ 0 h 861182"/>
              <a:gd name="connsiteX3" fmla="*/ 1518581 w 2573866"/>
              <a:gd name="connsiteY3" fmla="*/ 0 h 861182"/>
              <a:gd name="connsiteX4" fmla="*/ 2007615 w 2573866"/>
              <a:gd name="connsiteY4" fmla="*/ 0 h 861182"/>
              <a:gd name="connsiteX5" fmla="*/ 2573866 w 2573866"/>
              <a:gd name="connsiteY5" fmla="*/ 0 h 861182"/>
              <a:gd name="connsiteX6" fmla="*/ 2573866 w 2573866"/>
              <a:gd name="connsiteY6" fmla="*/ 447815 h 861182"/>
              <a:gd name="connsiteX7" fmla="*/ 2573866 w 2573866"/>
              <a:gd name="connsiteY7" fmla="*/ 861182 h 861182"/>
              <a:gd name="connsiteX8" fmla="*/ 2033354 w 2573866"/>
              <a:gd name="connsiteY8" fmla="*/ 861182 h 861182"/>
              <a:gd name="connsiteX9" fmla="*/ 1595797 w 2573866"/>
              <a:gd name="connsiteY9" fmla="*/ 861182 h 861182"/>
              <a:gd name="connsiteX10" fmla="*/ 1132501 w 2573866"/>
              <a:gd name="connsiteY10" fmla="*/ 861182 h 861182"/>
              <a:gd name="connsiteX11" fmla="*/ 694944 w 2573866"/>
              <a:gd name="connsiteY11" fmla="*/ 861182 h 861182"/>
              <a:gd name="connsiteX12" fmla="*/ 0 w 2573866"/>
              <a:gd name="connsiteY12" fmla="*/ 861182 h 861182"/>
              <a:gd name="connsiteX13" fmla="*/ 0 w 2573866"/>
              <a:gd name="connsiteY13" fmla="*/ 456426 h 861182"/>
              <a:gd name="connsiteX14" fmla="*/ 0 w 2573866"/>
              <a:gd name="connsiteY14" fmla="*/ 0 h 8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3866" h="861182" fill="none" extrusionOk="0">
                <a:moveTo>
                  <a:pt x="0" y="0"/>
                </a:moveTo>
                <a:cubicBezTo>
                  <a:pt x="241124" y="-25412"/>
                  <a:pt x="393805" y="27517"/>
                  <a:pt x="566251" y="0"/>
                </a:cubicBezTo>
                <a:cubicBezTo>
                  <a:pt x="738697" y="-27517"/>
                  <a:pt x="883572" y="21534"/>
                  <a:pt x="1003808" y="0"/>
                </a:cubicBezTo>
                <a:cubicBezTo>
                  <a:pt x="1124044" y="-21534"/>
                  <a:pt x="1324593" y="36062"/>
                  <a:pt x="1518581" y="0"/>
                </a:cubicBezTo>
                <a:cubicBezTo>
                  <a:pt x="1712569" y="-36062"/>
                  <a:pt x="1900300" y="46642"/>
                  <a:pt x="2007615" y="0"/>
                </a:cubicBezTo>
                <a:cubicBezTo>
                  <a:pt x="2114930" y="-46642"/>
                  <a:pt x="2430550" y="1302"/>
                  <a:pt x="2573866" y="0"/>
                </a:cubicBezTo>
                <a:cubicBezTo>
                  <a:pt x="2589070" y="214097"/>
                  <a:pt x="2571783" y="312419"/>
                  <a:pt x="2573866" y="447815"/>
                </a:cubicBezTo>
                <a:cubicBezTo>
                  <a:pt x="2575949" y="583211"/>
                  <a:pt x="2563389" y="686373"/>
                  <a:pt x="2573866" y="861182"/>
                </a:cubicBezTo>
                <a:cubicBezTo>
                  <a:pt x="2346670" y="887979"/>
                  <a:pt x="2289122" y="818921"/>
                  <a:pt x="2033354" y="861182"/>
                </a:cubicBezTo>
                <a:cubicBezTo>
                  <a:pt x="1777586" y="903443"/>
                  <a:pt x="1776564" y="815080"/>
                  <a:pt x="1595797" y="861182"/>
                </a:cubicBezTo>
                <a:cubicBezTo>
                  <a:pt x="1415030" y="907284"/>
                  <a:pt x="1337447" y="856669"/>
                  <a:pt x="1132501" y="861182"/>
                </a:cubicBezTo>
                <a:cubicBezTo>
                  <a:pt x="927555" y="865695"/>
                  <a:pt x="872168" y="823205"/>
                  <a:pt x="694944" y="861182"/>
                </a:cubicBezTo>
                <a:cubicBezTo>
                  <a:pt x="517720" y="899159"/>
                  <a:pt x="156495" y="843903"/>
                  <a:pt x="0" y="861182"/>
                </a:cubicBezTo>
                <a:cubicBezTo>
                  <a:pt x="-40150" y="706558"/>
                  <a:pt x="13247" y="607376"/>
                  <a:pt x="0" y="456426"/>
                </a:cubicBezTo>
                <a:cubicBezTo>
                  <a:pt x="-13247" y="305476"/>
                  <a:pt x="53105" y="181176"/>
                  <a:pt x="0" y="0"/>
                </a:cubicBezTo>
                <a:close/>
              </a:path>
              <a:path w="2573866" h="861182" stroke="0" extrusionOk="0">
                <a:moveTo>
                  <a:pt x="0" y="0"/>
                </a:moveTo>
                <a:cubicBezTo>
                  <a:pt x="212471" y="-38799"/>
                  <a:pt x="384194" y="5054"/>
                  <a:pt x="489035" y="0"/>
                </a:cubicBezTo>
                <a:cubicBezTo>
                  <a:pt x="593876" y="-5054"/>
                  <a:pt x="736196" y="11496"/>
                  <a:pt x="926592" y="0"/>
                </a:cubicBezTo>
                <a:cubicBezTo>
                  <a:pt x="1116988" y="-11496"/>
                  <a:pt x="1204364" y="42582"/>
                  <a:pt x="1364149" y="0"/>
                </a:cubicBezTo>
                <a:cubicBezTo>
                  <a:pt x="1523934" y="-42582"/>
                  <a:pt x="1620766" y="15933"/>
                  <a:pt x="1853184" y="0"/>
                </a:cubicBezTo>
                <a:cubicBezTo>
                  <a:pt x="2085602" y="-15933"/>
                  <a:pt x="2413921" y="74522"/>
                  <a:pt x="2573866" y="0"/>
                </a:cubicBezTo>
                <a:cubicBezTo>
                  <a:pt x="2584144" y="103124"/>
                  <a:pt x="2525861" y="248303"/>
                  <a:pt x="2573866" y="404756"/>
                </a:cubicBezTo>
                <a:cubicBezTo>
                  <a:pt x="2621871" y="561209"/>
                  <a:pt x="2531330" y="705590"/>
                  <a:pt x="2573866" y="861182"/>
                </a:cubicBezTo>
                <a:cubicBezTo>
                  <a:pt x="2410137" y="908163"/>
                  <a:pt x="2345811" y="855936"/>
                  <a:pt x="2136309" y="861182"/>
                </a:cubicBezTo>
                <a:cubicBezTo>
                  <a:pt x="1926807" y="866428"/>
                  <a:pt x="1783814" y="861163"/>
                  <a:pt x="1621536" y="861182"/>
                </a:cubicBezTo>
                <a:cubicBezTo>
                  <a:pt x="1459258" y="861201"/>
                  <a:pt x="1324468" y="854667"/>
                  <a:pt x="1158240" y="861182"/>
                </a:cubicBezTo>
                <a:cubicBezTo>
                  <a:pt x="992012" y="867697"/>
                  <a:pt x="874250" y="855013"/>
                  <a:pt x="694944" y="861182"/>
                </a:cubicBezTo>
                <a:cubicBezTo>
                  <a:pt x="515638" y="867351"/>
                  <a:pt x="150664" y="842421"/>
                  <a:pt x="0" y="861182"/>
                </a:cubicBezTo>
                <a:cubicBezTo>
                  <a:pt x="-2044" y="738856"/>
                  <a:pt x="5697" y="559261"/>
                  <a:pt x="0" y="413367"/>
                </a:cubicBezTo>
                <a:cubicBezTo>
                  <a:pt x="-5697" y="267474"/>
                  <a:pt x="42918" y="118600"/>
                  <a:pt x="0" y="0"/>
                </a:cubicBezTo>
                <a:close/>
              </a:path>
            </a:pathLst>
          </a:custGeom>
          <a:solidFill>
            <a:srgbClr val="00B0F0"/>
          </a:solidFill>
          <a:ln>
            <a:solidFill>
              <a:schemeClr val="tx1"/>
            </a:solidFill>
            <a:extLst>
              <a:ext uri="{C807C97D-BFC1-408E-A445-0C87EB9F89A2}">
                <ask:lineSketchStyleProps xmlns:ask="http://schemas.microsoft.com/office/drawing/2018/sketchyshapes" sd="222129992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sz="1400" dirty="0"/>
              <a:t>Очень подробно обо всём рассказано на этом сайте</a:t>
            </a:r>
          </a:p>
          <a:p>
            <a:pPr algn="ctr"/>
            <a:r>
              <a:rPr lang="az-Cyrl-AZ" sz="1400" dirty="0"/>
              <a:t>(щёлкните по прямоугольнику)</a:t>
            </a:r>
            <a:endParaRPr lang="ru-RU" sz="1400" dirty="0"/>
          </a:p>
        </p:txBody>
      </p:sp>
    </p:spTree>
    <p:extLst>
      <p:ext uri="{BB962C8B-B14F-4D97-AF65-F5344CB8AC3E}">
        <p14:creationId xmlns:p14="http://schemas.microsoft.com/office/powerpoint/2010/main" val="2413226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B99FE14-C6D4-BFE2-924A-CB120AF4A5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Оформление кода</a:t>
            </a:r>
            <a:endParaRPr lang="en-US" sz="3200" kern="1200" dirty="0">
              <a:solidFill>
                <a:schemeClr val="bg1"/>
              </a:solidFill>
              <a:latin typeface="+mj-lt"/>
              <a:ea typeface="+mj-ea"/>
              <a:cs typeface="+mj-cs"/>
            </a:endParaRPr>
          </a:p>
        </p:txBody>
      </p:sp>
      <p:pic>
        <p:nvPicPr>
          <p:cNvPr id="5" name="Объект 4">
            <a:extLst>
              <a:ext uri="{FF2B5EF4-FFF2-40B4-BE49-F238E27FC236}">
                <a16:creationId xmlns:a16="http://schemas.microsoft.com/office/drawing/2014/main" id="{B624813C-6F6B-6080-4E4E-0EDF8D6528D3}"/>
              </a:ext>
            </a:extLst>
          </p:cNvPr>
          <p:cNvPicPr>
            <a:picLocks noGrp="1" noChangeAspect="1"/>
          </p:cNvPicPr>
          <p:nvPr>
            <p:ph idx="1"/>
          </p:nvPr>
        </p:nvPicPr>
        <p:blipFill>
          <a:blip r:embed="rId2"/>
          <a:stretch>
            <a:fillRect/>
          </a:stretch>
        </p:blipFill>
        <p:spPr>
          <a:xfrm>
            <a:off x="643467" y="2045729"/>
            <a:ext cx="10905066" cy="3653195"/>
          </a:xfrm>
          <a:prstGeom prst="rect">
            <a:avLst/>
          </a:prstGeom>
        </p:spPr>
      </p:pic>
      <p:sp>
        <p:nvSpPr>
          <p:cNvPr id="6" name="Прямоугольник 5">
            <a:hlinkClick r:id="rId3"/>
            <a:extLst>
              <a:ext uri="{FF2B5EF4-FFF2-40B4-BE49-F238E27FC236}">
                <a16:creationId xmlns:a16="http://schemas.microsoft.com/office/drawing/2014/main" id="{BD2C726D-0ED8-76F1-76A2-113FD1A71295}"/>
              </a:ext>
            </a:extLst>
          </p:cNvPr>
          <p:cNvSpPr/>
          <p:nvPr/>
        </p:nvSpPr>
        <p:spPr>
          <a:xfrm>
            <a:off x="9477829" y="5737980"/>
            <a:ext cx="2573866" cy="861182"/>
          </a:xfrm>
          <a:custGeom>
            <a:avLst/>
            <a:gdLst>
              <a:gd name="connsiteX0" fmla="*/ 0 w 2573866"/>
              <a:gd name="connsiteY0" fmla="*/ 0 h 861182"/>
              <a:gd name="connsiteX1" fmla="*/ 566251 w 2573866"/>
              <a:gd name="connsiteY1" fmla="*/ 0 h 861182"/>
              <a:gd name="connsiteX2" fmla="*/ 1003808 w 2573866"/>
              <a:gd name="connsiteY2" fmla="*/ 0 h 861182"/>
              <a:gd name="connsiteX3" fmla="*/ 1518581 w 2573866"/>
              <a:gd name="connsiteY3" fmla="*/ 0 h 861182"/>
              <a:gd name="connsiteX4" fmla="*/ 2007615 w 2573866"/>
              <a:gd name="connsiteY4" fmla="*/ 0 h 861182"/>
              <a:gd name="connsiteX5" fmla="*/ 2573866 w 2573866"/>
              <a:gd name="connsiteY5" fmla="*/ 0 h 861182"/>
              <a:gd name="connsiteX6" fmla="*/ 2573866 w 2573866"/>
              <a:gd name="connsiteY6" fmla="*/ 447815 h 861182"/>
              <a:gd name="connsiteX7" fmla="*/ 2573866 w 2573866"/>
              <a:gd name="connsiteY7" fmla="*/ 861182 h 861182"/>
              <a:gd name="connsiteX8" fmla="*/ 2033354 w 2573866"/>
              <a:gd name="connsiteY8" fmla="*/ 861182 h 861182"/>
              <a:gd name="connsiteX9" fmla="*/ 1595797 w 2573866"/>
              <a:gd name="connsiteY9" fmla="*/ 861182 h 861182"/>
              <a:gd name="connsiteX10" fmla="*/ 1132501 w 2573866"/>
              <a:gd name="connsiteY10" fmla="*/ 861182 h 861182"/>
              <a:gd name="connsiteX11" fmla="*/ 694944 w 2573866"/>
              <a:gd name="connsiteY11" fmla="*/ 861182 h 861182"/>
              <a:gd name="connsiteX12" fmla="*/ 0 w 2573866"/>
              <a:gd name="connsiteY12" fmla="*/ 861182 h 861182"/>
              <a:gd name="connsiteX13" fmla="*/ 0 w 2573866"/>
              <a:gd name="connsiteY13" fmla="*/ 456426 h 861182"/>
              <a:gd name="connsiteX14" fmla="*/ 0 w 2573866"/>
              <a:gd name="connsiteY14" fmla="*/ 0 h 8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3866" h="861182" fill="none" extrusionOk="0">
                <a:moveTo>
                  <a:pt x="0" y="0"/>
                </a:moveTo>
                <a:cubicBezTo>
                  <a:pt x="241124" y="-25412"/>
                  <a:pt x="393805" y="27517"/>
                  <a:pt x="566251" y="0"/>
                </a:cubicBezTo>
                <a:cubicBezTo>
                  <a:pt x="738697" y="-27517"/>
                  <a:pt x="883572" y="21534"/>
                  <a:pt x="1003808" y="0"/>
                </a:cubicBezTo>
                <a:cubicBezTo>
                  <a:pt x="1124044" y="-21534"/>
                  <a:pt x="1324593" y="36062"/>
                  <a:pt x="1518581" y="0"/>
                </a:cubicBezTo>
                <a:cubicBezTo>
                  <a:pt x="1712569" y="-36062"/>
                  <a:pt x="1900300" y="46642"/>
                  <a:pt x="2007615" y="0"/>
                </a:cubicBezTo>
                <a:cubicBezTo>
                  <a:pt x="2114930" y="-46642"/>
                  <a:pt x="2430550" y="1302"/>
                  <a:pt x="2573866" y="0"/>
                </a:cubicBezTo>
                <a:cubicBezTo>
                  <a:pt x="2589070" y="214097"/>
                  <a:pt x="2571783" y="312419"/>
                  <a:pt x="2573866" y="447815"/>
                </a:cubicBezTo>
                <a:cubicBezTo>
                  <a:pt x="2575949" y="583211"/>
                  <a:pt x="2563389" y="686373"/>
                  <a:pt x="2573866" y="861182"/>
                </a:cubicBezTo>
                <a:cubicBezTo>
                  <a:pt x="2346670" y="887979"/>
                  <a:pt x="2289122" y="818921"/>
                  <a:pt x="2033354" y="861182"/>
                </a:cubicBezTo>
                <a:cubicBezTo>
                  <a:pt x="1777586" y="903443"/>
                  <a:pt x="1776564" y="815080"/>
                  <a:pt x="1595797" y="861182"/>
                </a:cubicBezTo>
                <a:cubicBezTo>
                  <a:pt x="1415030" y="907284"/>
                  <a:pt x="1337447" y="856669"/>
                  <a:pt x="1132501" y="861182"/>
                </a:cubicBezTo>
                <a:cubicBezTo>
                  <a:pt x="927555" y="865695"/>
                  <a:pt x="872168" y="823205"/>
                  <a:pt x="694944" y="861182"/>
                </a:cubicBezTo>
                <a:cubicBezTo>
                  <a:pt x="517720" y="899159"/>
                  <a:pt x="156495" y="843903"/>
                  <a:pt x="0" y="861182"/>
                </a:cubicBezTo>
                <a:cubicBezTo>
                  <a:pt x="-40150" y="706558"/>
                  <a:pt x="13247" y="607376"/>
                  <a:pt x="0" y="456426"/>
                </a:cubicBezTo>
                <a:cubicBezTo>
                  <a:pt x="-13247" y="305476"/>
                  <a:pt x="53105" y="181176"/>
                  <a:pt x="0" y="0"/>
                </a:cubicBezTo>
                <a:close/>
              </a:path>
              <a:path w="2573866" h="861182" stroke="0" extrusionOk="0">
                <a:moveTo>
                  <a:pt x="0" y="0"/>
                </a:moveTo>
                <a:cubicBezTo>
                  <a:pt x="212471" y="-38799"/>
                  <a:pt x="384194" y="5054"/>
                  <a:pt x="489035" y="0"/>
                </a:cubicBezTo>
                <a:cubicBezTo>
                  <a:pt x="593876" y="-5054"/>
                  <a:pt x="736196" y="11496"/>
                  <a:pt x="926592" y="0"/>
                </a:cubicBezTo>
                <a:cubicBezTo>
                  <a:pt x="1116988" y="-11496"/>
                  <a:pt x="1204364" y="42582"/>
                  <a:pt x="1364149" y="0"/>
                </a:cubicBezTo>
                <a:cubicBezTo>
                  <a:pt x="1523934" y="-42582"/>
                  <a:pt x="1620766" y="15933"/>
                  <a:pt x="1853184" y="0"/>
                </a:cubicBezTo>
                <a:cubicBezTo>
                  <a:pt x="2085602" y="-15933"/>
                  <a:pt x="2413921" y="74522"/>
                  <a:pt x="2573866" y="0"/>
                </a:cubicBezTo>
                <a:cubicBezTo>
                  <a:pt x="2584144" y="103124"/>
                  <a:pt x="2525861" y="248303"/>
                  <a:pt x="2573866" y="404756"/>
                </a:cubicBezTo>
                <a:cubicBezTo>
                  <a:pt x="2621871" y="561209"/>
                  <a:pt x="2531330" y="705590"/>
                  <a:pt x="2573866" y="861182"/>
                </a:cubicBezTo>
                <a:cubicBezTo>
                  <a:pt x="2410137" y="908163"/>
                  <a:pt x="2345811" y="855936"/>
                  <a:pt x="2136309" y="861182"/>
                </a:cubicBezTo>
                <a:cubicBezTo>
                  <a:pt x="1926807" y="866428"/>
                  <a:pt x="1783814" y="861163"/>
                  <a:pt x="1621536" y="861182"/>
                </a:cubicBezTo>
                <a:cubicBezTo>
                  <a:pt x="1459258" y="861201"/>
                  <a:pt x="1324468" y="854667"/>
                  <a:pt x="1158240" y="861182"/>
                </a:cubicBezTo>
                <a:cubicBezTo>
                  <a:pt x="992012" y="867697"/>
                  <a:pt x="874250" y="855013"/>
                  <a:pt x="694944" y="861182"/>
                </a:cubicBezTo>
                <a:cubicBezTo>
                  <a:pt x="515638" y="867351"/>
                  <a:pt x="150664" y="842421"/>
                  <a:pt x="0" y="861182"/>
                </a:cubicBezTo>
                <a:cubicBezTo>
                  <a:pt x="-2044" y="738856"/>
                  <a:pt x="5697" y="559261"/>
                  <a:pt x="0" y="413367"/>
                </a:cubicBezTo>
                <a:cubicBezTo>
                  <a:pt x="-5697" y="267474"/>
                  <a:pt x="42918" y="118600"/>
                  <a:pt x="0" y="0"/>
                </a:cubicBezTo>
                <a:close/>
              </a:path>
            </a:pathLst>
          </a:custGeom>
          <a:solidFill>
            <a:srgbClr val="00B0F0"/>
          </a:solidFill>
          <a:ln>
            <a:solidFill>
              <a:schemeClr val="tx1"/>
            </a:solidFill>
            <a:extLst>
              <a:ext uri="{C807C97D-BFC1-408E-A445-0C87EB9F89A2}">
                <ask:lineSketchStyleProps xmlns:ask="http://schemas.microsoft.com/office/drawing/2018/sketchyshapes" sd="222129992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sz="1400" dirty="0"/>
              <a:t>Очень подробно обо всём рассказано на этом сайте</a:t>
            </a:r>
          </a:p>
          <a:p>
            <a:pPr algn="ctr"/>
            <a:r>
              <a:rPr lang="az-Cyrl-AZ" sz="1400" dirty="0"/>
              <a:t>(щёлкните по прямоугольнику)</a:t>
            </a:r>
            <a:endParaRPr lang="ru-RU" sz="1400" dirty="0"/>
          </a:p>
        </p:txBody>
      </p:sp>
    </p:spTree>
    <p:extLst>
      <p:ext uri="{BB962C8B-B14F-4D97-AF65-F5344CB8AC3E}">
        <p14:creationId xmlns:p14="http://schemas.microsoft.com/office/powerpoint/2010/main" val="1843529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B99FE14-C6D4-BFE2-924A-CB120AF4A5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Оформление кода</a:t>
            </a:r>
            <a:endParaRPr lang="en-US" sz="3200" kern="1200" dirty="0">
              <a:solidFill>
                <a:schemeClr val="bg1"/>
              </a:solidFill>
              <a:latin typeface="+mj-lt"/>
              <a:ea typeface="+mj-ea"/>
              <a:cs typeface="+mj-cs"/>
            </a:endParaRPr>
          </a:p>
        </p:txBody>
      </p:sp>
      <p:pic>
        <p:nvPicPr>
          <p:cNvPr id="9" name="Объект 8">
            <a:extLst>
              <a:ext uri="{FF2B5EF4-FFF2-40B4-BE49-F238E27FC236}">
                <a16:creationId xmlns:a16="http://schemas.microsoft.com/office/drawing/2014/main" id="{35F903BE-5D2F-9DB9-4D92-1AD09FD2A52B}"/>
              </a:ext>
            </a:extLst>
          </p:cNvPr>
          <p:cNvPicPr>
            <a:picLocks noGrp="1" noChangeAspect="1"/>
          </p:cNvPicPr>
          <p:nvPr>
            <p:ph idx="1"/>
          </p:nvPr>
        </p:nvPicPr>
        <p:blipFill>
          <a:blip r:embed="rId2"/>
          <a:stretch>
            <a:fillRect/>
          </a:stretch>
        </p:blipFill>
        <p:spPr>
          <a:xfrm>
            <a:off x="2728797" y="1675227"/>
            <a:ext cx="6734405" cy="4394199"/>
          </a:xfrm>
          <a:prstGeom prst="rect">
            <a:avLst/>
          </a:prstGeom>
        </p:spPr>
      </p:pic>
      <p:sp>
        <p:nvSpPr>
          <p:cNvPr id="11" name="Прямоугольник 10">
            <a:hlinkClick r:id="rId3"/>
            <a:extLst>
              <a:ext uri="{FF2B5EF4-FFF2-40B4-BE49-F238E27FC236}">
                <a16:creationId xmlns:a16="http://schemas.microsoft.com/office/drawing/2014/main" id="{3848D491-3E8E-2D80-349A-81BB8F76200B}"/>
              </a:ext>
            </a:extLst>
          </p:cNvPr>
          <p:cNvSpPr/>
          <p:nvPr/>
        </p:nvSpPr>
        <p:spPr>
          <a:xfrm>
            <a:off x="9477829" y="5737980"/>
            <a:ext cx="2573866" cy="861182"/>
          </a:xfrm>
          <a:custGeom>
            <a:avLst/>
            <a:gdLst>
              <a:gd name="connsiteX0" fmla="*/ 0 w 2573866"/>
              <a:gd name="connsiteY0" fmla="*/ 0 h 861182"/>
              <a:gd name="connsiteX1" fmla="*/ 566251 w 2573866"/>
              <a:gd name="connsiteY1" fmla="*/ 0 h 861182"/>
              <a:gd name="connsiteX2" fmla="*/ 1003808 w 2573866"/>
              <a:gd name="connsiteY2" fmla="*/ 0 h 861182"/>
              <a:gd name="connsiteX3" fmla="*/ 1518581 w 2573866"/>
              <a:gd name="connsiteY3" fmla="*/ 0 h 861182"/>
              <a:gd name="connsiteX4" fmla="*/ 2007615 w 2573866"/>
              <a:gd name="connsiteY4" fmla="*/ 0 h 861182"/>
              <a:gd name="connsiteX5" fmla="*/ 2573866 w 2573866"/>
              <a:gd name="connsiteY5" fmla="*/ 0 h 861182"/>
              <a:gd name="connsiteX6" fmla="*/ 2573866 w 2573866"/>
              <a:gd name="connsiteY6" fmla="*/ 447815 h 861182"/>
              <a:gd name="connsiteX7" fmla="*/ 2573866 w 2573866"/>
              <a:gd name="connsiteY7" fmla="*/ 861182 h 861182"/>
              <a:gd name="connsiteX8" fmla="*/ 2033354 w 2573866"/>
              <a:gd name="connsiteY8" fmla="*/ 861182 h 861182"/>
              <a:gd name="connsiteX9" fmla="*/ 1595797 w 2573866"/>
              <a:gd name="connsiteY9" fmla="*/ 861182 h 861182"/>
              <a:gd name="connsiteX10" fmla="*/ 1132501 w 2573866"/>
              <a:gd name="connsiteY10" fmla="*/ 861182 h 861182"/>
              <a:gd name="connsiteX11" fmla="*/ 694944 w 2573866"/>
              <a:gd name="connsiteY11" fmla="*/ 861182 h 861182"/>
              <a:gd name="connsiteX12" fmla="*/ 0 w 2573866"/>
              <a:gd name="connsiteY12" fmla="*/ 861182 h 861182"/>
              <a:gd name="connsiteX13" fmla="*/ 0 w 2573866"/>
              <a:gd name="connsiteY13" fmla="*/ 456426 h 861182"/>
              <a:gd name="connsiteX14" fmla="*/ 0 w 2573866"/>
              <a:gd name="connsiteY14" fmla="*/ 0 h 8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3866" h="861182" fill="none" extrusionOk="0">
                <a:moveTo>
                  <a:pt x="0" y="0"/>
                </a:moveTo>
                <a:cubicBezTo>
                  <a:pt x="241124" y="-25412"/>
                  <a:pt x="393805" y="27517"/>
                  <a:pt x="566251" y="0"/>
                </a:cubicBezTo>
                <a:cubicBezTo>
                  <a:pt x="738697" y="-27517"/>
                  <a:pt x="883572" y="21534"/>
                  <a:pt x="1003808" y="0"/>
                </a:cubicBezTo>
                <a:cubicBezTo>
                  <a:pt x="1124044" y="-21534"/>
                  <a:pt x="1324593" y="36062"/>
                  <a:pt x="1518581" y="0"/>
                </a:cubicBezTo>
                <a:cubicBezTo>
                  <a:pt x="1712569" y="-36062"/>
                  <a:pt x="1900300" y="46642"/>
                  <a:pt x="2007615" y="0"/>
                </a:cubicBezTo>
                <a:cubicBezTo>
                  <a:pt x="2114930" y="-46642"/>
                  <a:pt x="2430550" y="1302"/>
                  <a:pt x="2573866" y="0"/>
                </a:cubicBezTo>
                <a:cubicBezTo>
                  <a:pt x="2589070" y="214097"/>
                  <a:pt x="2571783" y="312419"/>
                  <a:pt x="2573866" y="447815"/>
                </a:cubicBezTo>
                <a:cubicBezTo>
                  <a:pt x="2575949" y="583211"/>
                  <a:pt x="2563389" y="686373"/>
                  <a:pt x="2573866" y="861182"/>
                </a:cubicBezTo>
                <a:cubicBezTo>
                  <a:pt x="2346670" y="887979"/>
                  <a:pt x="2289122" y="818921"/>
                  <a:pt x="2033354" y="861182"/>
                </a:cubicBezTo>
                <a:cubicBezTo>
                  <a:pt x="1777586" y="903443"/>
                  <a:pt x="1776564" y="815080"/>
                  <a:pt x="1595797" y="861182"/>
                </a:cubicBezTo>
                <a:cubicBezTo>
                  <a:pt x="1415030" y="907284"/>
                  <a:pt x="1337447" y="856669"/>
                  <a:pt x="1132501" y="861182"/>
                </a:cubicBezTo>
                <a:cubicBezTo>
                  <a:pt x="927555" y="865695"/>
                  <a:pt x="872168" y="823205"/>
                  <a:pt x="694944" y="861182"/>
                </a:cubicBezTo>
                <a:cubicBezTo>
                  <a:pt x="517720" y="899159"/>
                  <a:pt x="156495" y="843903"/>
                  <a:pt x="0" y="861182"/>
                </a:cubicBezTo>
                <a:cubicBezTo>
                  <a:pt x="-40150" y="706558"/>
                  <a:pt x="13247" y="607376"/>
                  <a:pt x="0" y="456426"/>
                </a:cubicBezTo>
                <a:cubicBezTo>
                  <a:pt x="-13247" y="305476"/>
                  <a:pt x="53105" y="181176"/>
                  <a:pt x="0" y="0"/>
                </a:cubicBezTo>
                <a:close/>
              </a:path>
              <a:path w="2573866" h="861182" stroke="0" extrusionOk="0">
                <a:moveTo>
                  <a:pt x="0" y="0"/>
                </a:moveTo>
                <a:cubicBezTo>
                  <a:pt x="212471" y="-38799"/>
                  <a:pt x="384194" y="5054"/>
                  <a:pt x="489035" y="0"/>
                </a:cubicBezTo>
                <a:cubicBezTo>
                  <a:pt x="593876" y="-5054"/>
                  <a:pt x="736196" y="11496"/>
                  <a:pt x="926592" y="0"/>
                </a:cubicBezTo>
                <a:cubicBezTo>
                  <a:pt x="1116988" y="-11496"/>
                  <a:pt x="1204364" y="42582"/>
                  <a:pt x="1364149" y="0"/>
                </a:cubicBezTo>
                <a:cubicBezTo>
                  <a:pt x="1523934" y="-42582"/>
                  <a:pt x="1620766" y="15933"/>
                  <a:pt x="1853184" y="0"/>
                </a:cubicBezTo>
                <a:cubicBezTo>
                  <a:pt x="2085602" y="-15933"/>
                  <a:pt x="2413921" y="74522"/>
                  <a:pt x="2573866" y="0"/>
                </a:cubicBezTo>
                <a:cubicBezTo>
                  <a:pt x="2584144" y="103124"/>
                  <a:pt x="2525861" y="248303"/>
                  <a:pt x="2573866" y="404756"/>
                </a:cubicBezTo>
                <a:cubicBezTo>
                  <a:pt x="2621871" y="561209"/>
                  <a:pt x="2531330" y="705590"/>
                  <a:pt x="2573866" y="861182"/>
                </a:cubicBezTo>
                <a:cubicBezTo>
                  <a:pt x="2410137" y="908163"/>
                  <a:pt x="2345811" y="855936"/>
                  <a:pt x="2136309" y="861182"/>
                </a:cubicBezTo>
                <a:cubicBezTo>
                  <a:pt x="1926807" y="866428"/>
                  <a:pt x="1783814" y="861163"/>
                  <a:pt x="1621536" y="861182"/>
                </a:cubicBezTo>
                <a:cubicBezTo>
                  <a:pt x="1459258" y="861201"/>
                  <a:pt x="1324468" y="854667"/>
                  <a:pt x="1158240" y="861182"/>
                </a:cubicBezTo>
                <a:cubicBezTo>
                  <a:pt x="992012" y="867697"/>
                  <a:pt x="874250" y="855013"/>
                  <a:pt x="694944" y="861182"/>
                </a:cubicBezTo>
                <a:cubicBezTo>
                  <a:pt x="515638" y="867351"/>
                  <a:pt x="150664" y="842421"/>
                  <a:pt x="0" y="861182"/>
                </a:cubicBezTo>
                <a:cubicBezTo>
                  <a:pt x="-2044" y="738856"/>
                  <a:pt x="5697" y="559261"/>
                  <a:pt x="0" y="413367"/>
                </a:cubicBezTo>
                <a:cubicBezTo>
                  <a:pt x="-5697" y="267474"/>
                  <a:pt x="42918" y="118600"/>
                  <a:pt x="0" y="0"/>
                </a:cubicBezTo>
                <a:close/>
              </a:path>
            </a:pathLst>
          </a:custGeom>
          <a:solidFill>
            <a:srgbClr val="00B0F0"/>
          </a:solidFill>
          <a:ln>
            <a:solidFill>
              <a:schemeClr val="tx1"/>
            </a:solidFill>
            <a:extLst>
              <a:ext uri="{C807C97D-BFC1-408E-A445-0C87EB9F89A2}">
                <ask:lineSketchStyleProps xmlns:ask="http://schemas.microsoft.com/office/drawing/2018/sketchyshapes" sd="222129992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sz="1400" dirty="0"/>
              <a:t>Очень подробно обо всём рассказано на этом сайте</a:t>
            </a:r>
          </a:p>
          <a:p>
            <a:pPr algn="ctr"/>
            <a:r>
              <a:rPr lang="az-Cyrl-AZ" sz="1400" dirty="0"/>
              <a:t>(щёлкните по прямоугольнику)</a:t>
            </a:r>
            <a:endParaRPr lang="ru-RU" sz="1400" dirty="0"/>
          </a:p>
        </p:txBody>
      </p:sp>
    </p:spTree>
    <p:extLst>
      <p:ext uri="{BB962C8B-B14F-4D97-AF65-F5344CB8AC3E}">
        <p14:creationId xmlns:p14="http://schemas.microsoft.com/office/powerpoint/2010/main" val="794642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B99FE14-C6D4-BFE2-924A-CB120AF4A5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Оформление кода</a:t>
            </a:r>
            <a:endParaRPr lang="en-US" sz="3200" kern="1200" dirty="0">
              <a:solidFill>
                <a:schemeClr val="bg1"/>
              </a:solidFill>
              <a:latin typeface="+mj-lt"/>
              <a:ea typeface="+mj-ea"/>
              <a:cs typeface="+mj-cs"/>
            </a:endParaRPr>
          </a:p>
        </p:txBody>
      </p:sp>
      <p:pic>
        <p:nvPicPr>
          <p:cNvPr id="5" name="Объект 4">
            <a:extLst>
              <a:ext uri="{FF2B5EF4-FFF2-40B4-BE49-F238E27FC236}">
                <a16:creationId xmlns:a16="http://schemas.microsoft.com/office/drawing/2014/main" id="{F887D8CA-0AA0-BA33-A72A-38B017CBE4AF}"/>
              </a:ext>
            </a:extLst>
          </p:cNvPr>
          <p:cNvPicPr>
            <a:picLocks noGrp="1" noChangeAspect="1"/>
          </p:cNvPicPr>
          <p:nvPr>
            <p:ph idx="1"/>
          </p:nvPr>
        </p:nvPicPr>
        <p:blipFill>
          <a:blip r:embed="rId2"/>
          <a:stretch>
            <a:fillRect/>
          </a:stretch>
        </p:blipFill>
        <p:spPr>
          <a:xfrm>
            <a:off x="2186897" y="1626846"/>
            <a:ext cx="7991399" cy="5054563"/>
          </a:xfrm>
          <a:prstGeom prst="rect">
            <a:avLst/>
          </a:prstGeom>
        </p:spPr>
      </p:pic>
      <p:sp>
        <p:nvSpPr>
          <p:cNvPr id="6" name="Прямоугольник 5">
            <a:hlinkClick r:id="rId3"/>
            <a:extLst>
              <a:ext uri="{FF2B5EF4-FFF2-40B4-BE49-F238E27FC236}">
                <a16:creationId xmlns:a16="http://schemas.microsoft.com/office/drawing/2014/main" id="{CC65B83B-4077-6673-4157-12DC681DF420}"/>
              </a:ext>
            </a:extLst>
          </p:cNvPr>
          <p:cNvSpPr/>
          <p:nvPr/>
        </p:nvSpPr>
        <p:spPr>
          <a:xfrm>
            <a:off x="9477829" y="5737980"/>
            <a:ext cx="2573866" cy="861182"/>
          </a:xfrm>
          <a:custGeom>
            <a:avLst/>
            <a:gdLst>
              <a:gd name="connsiteX0" fmla="*/ 0 w 2573866"/>
              <a:gd name="connsiteY0" fmla="*/ 0 h 861182"/>
              <a:gd name="connsiteX1" fmla="*/ 566251 w 2573866"/>
              <a:gd name="connsiteY1" fmla="*/ 0 h 861182"/>
              <a:gd name="connsiteX2" fmla="*/ 1003808 w 2573866"/>
              <a:gd name="connsiteY2" fmla="*/ 0 h 861182"/>
              <a:gd name="connsiteX3" fmla="*/ 1518581 w 2573866"/>
              <a:gd name="connsiteY3" fmla="*/ 0 h 861182"/>
              <a:gd name="connsiteX4" fmla="*/ 2007615 w 2573866"/>
              <a:gd name="connsiteY4" fmla="*/ 0 h 861182"/>
              <a:gd name="connsiteX5" fmla="*/ 2573866 w 2573866"/>
              <a:gd name="connsiteY5" fmla="*/ 0 h 861182"/>
              <a:gd name="connsiteX6" fmla="*/ 2573866 w 2573866"/>
              <a:gd name="connsiteY6" fmla="*/ 447815 h 861182"/>
              <a:gd name="connsiteX7" fmla="*/ 2573866 w 2573866"/>
              <a:gd name="connsiteY7" fmla="*/ 861182 h 861182"/>
              <a:gd name="connsiteX8" fmla="*/ 2033354 w 2573866"/>
              <a:gd name="connsiteY8" fmla="*/ 861182 h 861182"/>
              <a:gd name="connsiteX9" fmla="*/ 1595797 w 2573866"/>
              <a:gd name="connsiteY9" fmla="*/ 861182 h 861182"/>
              <a:gd name="connsiteX10" fmla="*/ 1132501 w 2573866"/>
              <a:gd name="connsiteY10" fmla="*/ 861182 h 861182"/>
              <a:gd name="connsiteX11" fmla="*/ 694944 w 2573866"/>
              <a:gd name="connsiteY11" fmla="*/ 861182 h 861182"/>
              <a:gd name="connsiteX12" fmla="*/ 0 w 2573866"/>
              <a:gd name="connsiteY12" fmla="*/ 861182 h 861182"/>
              <a:gd name="connsiteX13" fmla="*/ 0 w 2573866"/>
              <a:gd name="connsiteY13" fmla="*/ 456426 h 861182"/>
              <a:gd name="connsiteX14" fmla="*/ 0 w 2573866"/>
              <a:gd name="connsiteY14" fmla="*/ 0 h 8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3866" h="861182" fill="none" extrusionOk="0">
                <a:moveTo>
                  <a:pt x="0" y="0"/>
                </a:moveTo>
                <a:cubicBezTo>
                  <a:pt x="241124" y="-25412"/>
                  <a:pt x="393805" y="27517"/>
                  <a:pt x="566251" y="0"/>
                </a:cubicBezTo>
                <a:cubicBezTo>
                  <a:pt x="738697" y="-27517"/>
                  <a:pt x="883572" y="21534"/>
                  <a:pt x="1003808" y="0"/>
                </a:cubicBezTo>
                <a:cubicBezTo>
                  <a:pt x="1124044" y="-21534"/>
                  <a:pt x="1324593" y="36062"/>
                  <a:pt x="1518581" y="0"/>
                </a:cubicBezTo>
                <a:cubicBezTo>
                  <a:pt x="1712569" y="-36062"/>
                  <a:pt x="1900300" y="46642"/>
                  <a:pt x="2007615" y="0"/>
                </a:cubicBezTo>
                <a:cubicBezTo>
                  <a:pt x="2114930" y="-46642"/>
                  <a:pt x="2430550" y="1302"/>
                  <a:pt x="2573866" y="0"/>
                </a:cubicBezTo>
                <a:cubicBezTo>
                  <a:pt x="2589070" y="214097"/>
                  <a:pt x="2571783" y="312419"/>
                  <a:pt x="2573866" y="447815"/>
                </a:cubicBezTo>
                <a:cubicBezTo>
                  <a:pt x="2575949" y="583211"/>
                  <a:pt x="2563389" y="686373"/>
                  <a:pt x="2573866" y="861182"/>
                </a:cubicBezTo>
                <a:cubicBezTo>
                  <a:pt x="2346670" y="887979"/>
                  <a:pt x="2289122" y="818921"/>
                  <a:pt x="2033354" y="861182"/>
                </a:cubicBezTo>
                <a:cubicBezTo>
                  <a:pt x="1777586" y="903443"/>
                  <a:pt x="1776564" y="815080"/>
                  <a:pt x="1595797" y="861182"/>
                </a:cubicBezTo>
                <a:cubicBezTo>
                  <a:pt x="1415030" y="907284"/>
                  <a:pt x="1337447" y="856669"/>
                  <a:pt x="1132501" y="861182"/>
                </a:cubicBezTo>
                <a:cubicBezTo>
                  <a:pt x="927555" y="865695"/>
                  <a:pt x="872168" y="823205"/>
                  <a:pt x="694944" y="861182"/>
                </a:cubicBezTo>
                <a:cubicBezTo>
                  <a:pt x="517720" y="899159"/>
                  <a:pt x="156495" y="843903"/>
                  <a:pt x="0" y="861182"/>
                </a:cubicBezTo>
                <a:cubicBezTo>
                  <a:pt x="-40150" y="706558"/>
                  <a:pt x="13247" y="607376"/>
                  <a:pt x="0" y="456426"/>
                </a:cubicBezTo>
                <a:cubicBezTo>
                  <a:pt x="-13247" y="305476"/>
                  <a:pt x="53105" y="181176"/>
                  <a:pt x="0" y="0"/>
                </a:cubicBezTo>
                <a:close/>
              </a:path>
              <a:path w="2573866" h="861182" stroke="0" extrusionOk="0">
                <a:moveTo>
                  <a:pt x="0" y="0"/>
                </a:moveTo>
                <a:cubicBezTo>
                  <a:pt x="212471" y="-38799"/>
                  <a:pt x="384194" y="5054"/>
                  <a:pt x="489035" y="0"/>
                </a:cubicBezTo>
                <a:cubicBezTo>
                  <a:pt x="593876" y="-5054"/>
                  <a:pt x="736196" y="11496"/>
                  <a:pt x="926592" y="0"/>
                </a:cubicBezTo>
                <a:cubicBezTo>
                  <a:pt x="1116988" y="-11496"/>
                  <a:pt x="1204364" y="42582"/>
                  <a:pt x="1364149" y="0"/>
                </a:cubicBezTo>
                <a:cubicBezTo>
                  <a:pt x="1523934" y="-42582"/>
                  <a:pt x="1620766" y="15933"/>
                  <a:pt x="1853184" y="0"/>
                </a:cubicBezTo>
                <a:cubicBezTo>
                  <a:pt x="2085602" y="-15933"/>
                  <a:pt x="2413921" y="74522"/>
                  <a:pt x="2573866" y="0"/>
                </a:cubicBezTo>
                <a:cubicBezTo>
                  <a:pt x="2584144" y="103124"/>
                  <a:pt x="2525861" y="248303"/>
                  <a:pt x="2573866" y="404756"/>
                </a:cubicBezTo>
                <a:cubicBezTo>
                  <a:pt x="2621871" y="561209"/>
                  <a:pt x="2531330" y="705590"/>
                  <a:pt x="2573866" y="861182"/>
                </a:cubicBezTo>
                <a:cubicBezTo>
                  <a:pt x="2410137" y="908163"/>
                  <a:pt x="2345811" y="855936"/>
                  <a:pt x="2136309" y="861182"/>
                </a:cubicBezTo>
                <a:cubicBezTo>
                  <a:pt x="1926807" y="866428"/>
                  <a:pt x="1783814" y="861163"/>
                  <a:pt x="1621536" y="861182"/>
                </a:cubicBezTo>
                <a:cubicBezTo>
                  <a:pt x="1459258" y="861201"/>
                  <a:pt x="1324468" y="854667"/>
                  <a:pt x="1158240" y="861182"/>
                </a:cubicBezTo>
                <a:cubicBezTo>
                  <a:pt x="992012" y="867697"/>
                  <a:pt x="874250" y="855013"/>
                  <a:pt x="694944" y="861182"/>
                </a:cubicBezTo>
                <a:cubicBezTo>
                  <a:pt x="515638" y="867351"/>
                  <a:pt x="150664" y="842421"/>
                  <a:pt x="0" y="861182"/>
                </a:cubicBezTo>
                <a:cubicBezTo>
                  <a:pt x="-2044" y="738856"/>
                  <a:pt x="5697" y="559261"/>
                  <a:pt x="0" y="413367"/>
                </a:cubicBezTo>
                <a:cubicBezTo>
                  <a:pt x="-5697" y="267474"/>
                  <a:pt x="42918" y="118600"/>
                  <a:pt x="0" y="0"/>
                </a:cubicBezTo>
                <a:close/>
              </a:path>
            </a:pathLst>
          </a:custGeom>
          <a:solidFill>
            <a:srgbClr val="00B0F0"/>
          </a:solidFill>
          <a:ln>
            <a:solidFill>
              <a:schemeClr val="tx1"/>
            </a:solidFill>
            <a:extLst>
              <a:ext uri="{C807C97D-BFC1-408E-A445-0C87EB9F89A2}">
                <ask:lineSketchStyleProps xmlns:ask="http://schemas.microsoft.com/office/drawing/2018/sketchyshapes" sd="222129992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sz="1400" dirty="0"/>
              <a:t>Очень подробно обо всём рассказано на этом сайте</a:t>
            </a:r>
          </a:p>
          <a:p>
            <a:pPr algn="ctr"/>
            <a:r>
              <a:rPr lang="az-Cyrl-AZ" sz="1400" dirty="0"/>
              <a:t>(щёлкните по прямоугольнику)</a:t>
            </a:r>
            <a:endParaRPr lang="ru-RU" sz="1400" dirty="0"/>
          </a:p>
        </p:txBody>
      </p:sp>
    </p:spTree>
    <p:extLst>
      <p:ext uri="{BB962C8B-B14F-4D97-AF65-F5344CB8AC3E}">
        <p14:creationId xmlns:p14="http://schemas.microsoft.com/office/powerpoint/2010/main" val="59991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B99FE14-C6D4-BFE2-924A-CB120AF4A50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Оформление кода</a:t>
            </a:r>
            <a:endParaRPr lang="en-US" sz="3200" kern="1200" dirty="0">
              <a:solidFill>
                <a:schemeClr val="bg1"/>
              </a:solidFill>
              <a:latin typeface="+mj-lt"/>
              <a:ea typeface="+mj-ea"/>
              <a:cs typeface="+mj-cs"/>
            </a:endParaRPr>
          </a:p>
        </p:txBody>
      </p:sp>
      <p:pic>
        <p:nvPicPr>
          <p:cNvPr id="6" name="Объект 5">
            <a:extLst>
              <a:ext uri="{FF2B5EF4-FFF2-40B4-BE49-F238E27FC236}">
                <a16:creationId xmlns:a16="http://schemas.microsoft.com/office/drawing/2014/main" id="{83317009-C102-14C7-B916-092EED602FB4}"/>
              </a:ext>
            </a:extLst>
          </p:cNvPr>
          <p:cNvPicPr>
            <a:picLocks noGrp="1" noChangeAspect="1"/>
          </p:cNvPicPr>
          <p:nvPr>
            <p:ph idx="1"/>
          </p:nvPr>
        </p:nvPicPr>
        <p:blipFill>
          <a:blip r:embed="rId2"/>
          <a:stretch>
            <a:fillRect/>
          </a:stretch>
        </p:blipFill>
        <p:spPr>
          <a:xfrm>
            <a:off x="2468234" y="1680065"/>
            <a:ext cx="7562347" cy="4764278"/>
          </a:xfrm>
          <a:prstGeom prst="rect">
            <a:avLst/>
          </a:prstGeom>
        </p:spPr>
      </p:pic>
      <p:sp>
        <p:nvSpPr>
          <p:cNvPr id="7" name="Прямоугольник 6">
            <a:hlinkClick r:id="rId3"/>
            <a:extLst>
              <a:ext uri="{FF2B5EF4-FFF2-40B4-BE49-F238E27FC236}">
                <a16:creationId xmlns:a16="http://schemas.microsoft.com/office/drawing/2014/main" id="{836ED136-B864-0E80-8561-83C54F518015}"/>
              </a:ext>
            </a:extLst>
          </p:cNvPr>
          <p:cNvSpPr/>
          <p:nvPr/>
        </p:nvSpPr>
        <p:spPr>
          <a:xfrm>
            <a:off x="9477829" y="5737980"/>
            <a:ext cx="2573866" cy="861182"/>
          </a:xfrm>
          <a:custGeom>
            <a:avLst/>
            <a:gdLst>
              <a:gd name="connsiteX0" fmla="*/ 0 w 2573866"/>
              <a:gd name="connsiteY0" fmla="*/ 0 h 861182"/>
              <a:gd name="connsiteX1" fmla="*/ 566251 w 2573866"/>
              <a:gd name="connsiteY1" fmla="*/ 0 h 861182"/>
              <a:gd name="connsiteX2" fmla="*/ 1003808 w 2573866"/>
              <a:gd name="connsiteY2" fmla="*/ 0 h 861182"/>
              <a:gd name="connsiteX3" fmla="*/ 1518581 w 2573866"/>
              <a:gd name="connsiteY3" fmla="*/ 0 h 861182"/>
              <a:gd name="connsiteX4" fmla="*/ 2007615 w 2573866"/>
              <a:gd name="connsiteY4" fmla="*/ 0 h 861182"/>
              <a:gd name="connsiteX5" fmla="*/ 2573866 w 2573866"/>
              <a:gd name="connsiteY5" fmla="*/ 0 h 861182"/>
              <a:gd name="connsiteX6" fmla="*/ 2573866 w 2573866"/>
              <a:gd name="connsiteY6" fmla="*/ 447815 h 861182"/>
              <a:gd name="connsiteX7" fmla="*/ 2573866 w 2573866"/>
              <a:gd name="connsiteY7" fmla="*/ 861182 h 861182"/>
              <a:gd name="connsiteX8" fmla="*/ 2033354 w 2573866"/>
              <a:gd name="connsiteY8" fmla="*/ 861182 h 861182"/>
              <a:gd name="connsiteX9" fmla="*/ 1595797 w 2573866"/>
              <a:gd name="connsiteY9" fmla="*/ 861182 h 861182"/>
              <a:gd name="connsiteX10" fmla="*/ 1132501 w 2573866"/>
              <a:gd name="connsiteY10" fmla="*/ 861182 h 861182"/>
              <a:gd name="connsiteX11" fmla="*/ 694944 w 2573866"/>
              <a:gd name="connsiteY11" fmla="*/ 861182 h 861182"/>
              <a:gd name="connsiteX12" fmla="*/ 0 w 2573866"/>
              <a:gd name="connsiteY12" fmla="*/ 861182 h 861182"/>
              <a:gd name="connsiteX13" fmla="*/ 0 w 2573866"/>
              <a:gd name="connsiteY13" fmla="*/ 456426 h 861182"/>
              <a:gd name="connsiteX14" fmla="*/ 0 w 2573866"/>
              <a:gd name="connsiteY14" fmla="*/ 0 h 86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3866" h="861182" fill="none" extrusionOk="0">
                <a:moveTo>
                  <a:pt x="0" y="0"/>
                </a:moveTo>
                <a:cubicBezTo>
                  <a:pt x="241124" y="-25412"/>
                  <a:pt x="393805" y="27517"/>
                  <a:pt x="566251" y="0"/>
                </a:cubicBezTo>
                <a:cubicBezTo>
                  <a:pt x="738697" y="-27517"/>
                  <a:pt x="883572" y="21534"/>
                  <a:pt x="1003808" y="0"/>
                </a:cubicBezTo>
                <a:cubicBezTo>
                  <a:pt x="1124044" y="-21534"/>
                  <a:pt x="1324593" y="36062"/>
                  <a:pt x="1518581" y="0"/>
                </a:cubicBezTo>
                <a:cubicBezTo>
                  <a:pt x="1712569" y="-36062"/>
                  <a:pt x="1900300" y="46642"/>
                  <a:pt x="2007615" y="0"/>
                </a:cubicBezTo>
                <a:cubicBezTo>
                  <a:pt x="2114930" y="-46642"/>
                  <a:pt x="2430550" y="1302"/>
                  <a:pt x="2573866" y="0"/>
                </a:cubicBezTo>
                <a:cubicBezTo>
                  <a:pt x="2589070" y="214097"/>
                  <a:pt x="2571783" y="312419"/>
                  <a:pt x="2573866" y="447815"/>
                </a:cubicBezTo>
                <a:cubicBezTo>
                  <a:pt x="2575949" y="583211"/>
                  <a:pt x="2563389" y="686373"/>
                  <a:pt x="2573866" y="861182"/>
                </a:cubicBezTo>
                <a:cubicBezTo>
                  <a:pt x="2346670" y="887979"/>
                  <a:pt x="2289122" y="818921"/>
                  <a:pt x="2033354" y="861182"/>
                </a:cubicBezTo>
                <a:cubicBezTo>
                  <a:pt x="1777586" y="903443"/>
                  <a:pt x="1776564" y="815080"/>
                  <a:pt x="1595797" y="861182"/>
                </a:cubicBezTo>
                <a:cubicBezTo>
                  <a:pt x="1415030" y="907284"/>
                  <a:pt x="1337447" y="856669"/>
                  <a:pt x="1132501" y="861182"/>
                </a:cubicBezTo>
                <a:cubicBezTo>
                  <a:pt x="927555" y="865695"/>
                  <a:pt x="872168" y="823205"/>
                  <a:pt x="694944" y="861182"/>
                </a:cubicBezTo>
                <a:cubicBezTo>
                  <a:pt x="517720" y="899159"/>
                  <a:pt x="156495" y="843903"/>
                  <a:pt x="0" y="861182"/>
                </a:cubicBezTo>
                <a:cubicBezTo>
                  <a:pt x="-40150" y="706558"/>
                  <a:pt x="13247" y="607376"/>
                  <a:pt x="0" y="456426"/>
                </a:cubicBezTo>
                <a:cubicBezTo>
                  <a:pt x="-13247" y="305476"/>
                  <a:pt x="53105" y="181176"/>
                  <a:pt x="0" y="0"/>
                </a:cubicBezTo>
                <a:close/>
              </a:path>
              <a:path w="2573866" h="861182" stroke="0" extrusionOk="0">
                <a:moveTo>
                  <a:pt x="0" y="0"/>
                </a:moveTo>
                <a:cubicBezTo>
                  <a:pt x="212471" y="-38799"/>
                  <a:pt x="384194" y="5054"/>
                  <a:pt x="489035" y="0"/>
                </a:cubicBezTo>
                <a:cubicBezTo>
                  <a:pt x="593876" y="-5054"/>
                  <a:pt x="736196" y="11496"/>
                  <a:pt x="926592" y="0"/>
                </a:cubicBezTo>
                <a:cubicBezTo>
                  <a:pt x="1116988" y="-11496"/>
                  <a:pt x="1204364" y="42582"/>
                  <a:pt x="1364149" y="0"/>
                </a:cubicBezTo>
                <a:cubicBezTo>
                  <a:pt x="1523934" y="-42582"/>
                  <a:pt x="1620766" y="15933"/>
                  <a:pt x="1853184" y="0"/>
                </a:cubicBezTo>
                <a:cubicBezTo>
                  <a:pt x="2085602" y="-15933"/>
                  <a:pt x="2413921" y="74522"/>
                  <a:pt x="2573866" y="0"/>
                </a:cubicBezTo>
                <a:cubicBezTo>
                  <a:pt x="2584144" y="103124"/>
                  <a:pt x="2525861" y="248303"/>
                  <a:pt x="2573866" y="404756"/>
                </a:cubicBezTo>
                <a:cubicBezTo>
                  <a:pt x="2621871" y="561209"/>
                  <a:pt x="2531330" y="705590"/>
                  <a:pt x="2573866" y="861182"/>
                </a:cubicBezTo>
                <a:cubicBezTo>
                  <a:pt x="2410137" y="908163"/>
                  <a:pt x="2345811" y="855936"/>
                  <a:pt x="2136309" y="861182"/>
                </a:cubicBezTo>
                <a:cubicBezTo>
                  <a:pt x="1926807" y="866428"/>
                  <a:pt x="1783814" y="861163"/>
                  <a:pt x="1621536" y="861182"/>
                </a:cubicBezTo>
                <a:cubicBezTo>
                  <a:pt x="1459258" y="861201"/>
                  <a:pt x="1324468" y="854667"/>
                  <a:pt x="1158240" y="861182"/>
                </a:cubicBezTo>
                <a:cubicBezTo>
                  <a:pt x="992012" y="867697"/>
                  <a:pt x="874250" y="855013"/>
                  <a:pt x="694944" y="861182"/>
                </a:cubicBezTo>
                <a:cubicBezTo>
                  <a:pt x="515638" y="867351"/>
                  <a:pt x="150664" y="842421"/>
                  <a:pt x="0" y="861182"/>
                </a:cubicBezTo>
                <a:cubicBezTo>
                  <a:pt x="-2044" y="738856"/>
                  <a:pt x="5697" y="559261"/>
                  <a:pt x="0" y="413367"/>
                </a:cubicBezTo>
                <a:cubicBezTo>
                  <a:pt x="-5697" y="267474"/>
                  <a:pt x="42918" y="118600"/>
                  <a:pt x="0" y="0"/>
                </a:cubicBezTo>
                <a:close/>
              </a:path>
            </a:pathLst>
          </a:custGeom>
          <a:solidFill>
            <a:srgbClr val="00B0F0"/>
          </a:solidFill>
          <a:ln>
            <a:solidFill>
              <a:schemeClr val="tx1"/>
            </a:solidFill>
            <a:extLst>
              <a:ext uri="{C807C97D-BFC1-408E-A445-0C87EB9F89A2}">
                <ask:lineSketchStyleProps xmlns:ask="http://schemas.microsoft.com/office/drawing/2018/sketchyshapes" sd="222129992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sz="1400" dirty="0"/>
              <a:t>Очень подробно обо всём рассказано на этом сайте</a:t>
            </a:r>
          </a:p>
          <a:p>
            <a:pPr algn="ctr"/>
            <a:r>
              <a:rPr lang="az-Cyrl-AZ" sz="1400" dirty="0"/>
              <a:t>(щёлкните по прямоугольнику)</a:t>
            </a:r>
            <a:endParaRPr lang="ru-RU" sz="1400" dirty="0"/>
          </a:p>
        </p:txBody>
      </p:sp>
    </p:spTree>
    <p:extLst>
      <p:ext uri="{BB962C8B-B14F-4D97-AF65-F5344CB8AC3E}">
        <p14:creationId xmlns:p14="http://schemas.microsoft.com/office/powerpoint/2010/main" val="970000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Заголовок 1">
            <a:extLst>
              <a:ext uri="{FF2B5EF4-FFF2-40B4-BE49-F238E27FC236}">
                <a16:creationId xmlns:a16="http://schemas.microsoft.com/office/drawing/2014/main" id="{D2748694-738C-2A72-63B7-EBB3D02BCF2D}"/>
              </a:ext>
            </a:extLst>
          </p:cNvPr>
          <p:cNvSpPr>
            <a:spLocks noGrp="1"/>
          </p:cNvSpPr>
          <p:nvPr>
            <p:ph type="title"/>
          </p:nvPr>
        </p:nvSpPr>
        <p:spPr>
          <a:xfrm>
            <a:off x="479394" y="1070800"/>
            <a:ext cx="3939688" cy="5583126"/>
          </a:xfrm>
        </p:spPr>
        <p:txBody>
          <a:bodyPr>
            <a:normAutofit/>
          </a:bodyPr>
          <a:lstStyle/>
          <a:p>
            <a:pPr algn="r"/>
            <a:r>
              <a:rPr lang="az-Cyrl-AZ" sz="8000"/>
              <a:t>Циклы</a:t>
            </a:r>
            <a:endParaRPr lang="ru-RU" sz="8000"/>
          </a:p>
        </p:txBody>
      </p:sp>
      <p:cxnSp>
        <p:nvCxnSpPr>
          <p:cNvPr id="30" name="Straight Connector 2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4" name="Объект 2">
            <a:extLst>
              <a:ext uri="{FF2B5EF4-FFF2-40B4-BE49-F238E27FC236}">
                <a16:creationId xmlns:a16="http://schemas.microsoft.com/office/drawing/2014/main" id="{844366D3-A55D-A1BD-13BE-2C42BD4B7BBC}"/>
              </a:ext>
            </a:extLst>
          </p:cNvPr>
          <p:cNvGraphicFramePr>
            <a:graphicFrameLocks noGrp="1"/>
          </p:cNvGraphicFramePr>
          <p:nvPr>
            <p:ph idx="1"/>
            <p:extLst>
              <p:ext uri="{D42A27DB-BD31-4B8C-83A1-F6EECF244321}">
                <p14:modId xmlns:p14="http://schemas.microsoft.com/office/powerpoint/2010/main" val="124647661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0524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CC8DF3B1-8356-9D51-C74E-5424F445AAB3}"/>
              </a:ext>
            </a:extLst>
          </p:cNvPr>
          <p:cNvSpPr>
            <a:spLocks noGrp="1"/>
          </p:cNvSpPr>
          <p:nvPr>
            <p:ph type="title"/>
          </p:nvPr>
        </p:nvSpPr>
        <p:spPr>
          <a:xfrm>
            <a:off x="5297762" y="329184"/>
            <a:ext cx="6251110" cy="1783080"/>
          </a:xfrm>
        </p:spPr>
        <p:txBody>
          <a:bodyPr anchor="b">
            <a:normAutofit/>
          </a:bodyPr>
          <a:lstStyle/>
          <a:p>
            <a:r>
              <a:rPr lang="az-Cyrl-AZ" sz="5400"/>
              <a:t>Цикл</a:t>
            </a:r>
            <a:r>
              <a:rPr lang="en-US" sz="5400"/>
              <a:t> while</a:t>
            </a:r>
            <a:endParaRPr lang="ru-RU" sz="5400"/>
          </a:p>
        </p:txBody>
      </p:sp>
      <p:pic>
        <p:nvPicPr>
          <p:cNvPr id="11266" name="Picture 2" descr="C#. Оператор цикла while. Общая форма. Примеры решения задач | BestProg">
            <a:extLst>
              <a:ext uri="{FF2B5EF4-FFF2-40B4-BE49-F238E27FC236}">
                <a16:creationId xmlns:a16="http://schemas.microsoft.com/office/drawing/2014/main" id="{DF44EF3E-F510-7819-8C6E-86762E2A8F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3" r="2147"/>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12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F1BF280A-A4D4-D4FC-8310-DB52C8AD29D6}"/>
              </a:ext>
            </a:extLst>
          </p:cNvPr>
          <p:cNvSpPr>
            <a:spLocks noGrp="1"/>
          </p:cNvSpPr>
          <p:nvPr>
            <p:ph idx="1"/>
          </p:nvPr>
        </p:nvSpPr>
        <p:spPr>
          <a:xfrm>
            <a:off x="5297762" y="2706624"/>
            <a:ext cx="6251110" cy="3483864"/>
          </a:xfrm>
        </p:spPr>
        <p:txBody>
          <a:bodyPr>
            <a:normAutofit/>
          </a:bodyPr>
          <a:lstStyle/>
          <a:p>
            <a:pPr marL="0" indent="0">
              <a:buNone/>
            </a:pPr>
            <a:r>
              <a:rPr lang="ru-RU" sz="1900" b="0" i="0">
                <a:effectLst/>
                <a:latin typeface="YS Text"/>
              </a:rPr>
              <a:t>Цикл while с условием в Python используется, когда точное число повторений неизвестно и может изменяться в зависимости от поведения переменной в теле цикла.</a:t>
            </a:r>
            <a:br>
              <a:rPr lang="ru-RU" sz="1900"/>
            </a:br>
            <a:br>
              <a:rPr lang="ru-RU" sz="1900"/>
            </a:br>
            <a:r>
              <a:rPr lang="ru-RU" sz="1900" b="0" i="0">
                <a:effectLst/>
                <a:latin typeface="YS Text"/>
              </a:rPr>
              <a:t>«While» можно перевести с английского как «до тех пор, пока». Этот оператор будет выполнять тело цикла до тех пор, пока выражение в его условии остаётся истинным. Чтобы условие действительно имело шанс стать ложным, в теле цикла нужно изменить переменную, которая может использоваться как счётчик итераций.</a:t>
            </a:r>
            <a:br>
              <a:rPr lang="ru-RU" sz="1900"/>
            </a:br>
            <a:endParaRPr lang="ru-RU" sz="1900"/>
          </a:p>
        </p:txBody>
      </p:sp>
    </p:spTree>
    <p:extLst>
      <p:ext uri="{BB962C8B-B14F-4D97-AF65-F5344CB8AC3E}">
        <p14:creationId xmlns:p14="http://schemas.microsoft.com/office/powerpoint/2010/main" val="3884875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8E4549-B9DF-0636-90C8-458B174076EB}"/>
              </a:ext>
            </a:extLst>
          </p:cNvPr>
          <p:cNvSpPr>
            <a:spLocks noGrp="1"/>
          </p:cNvSpPr>
          <p:nvPr>
            <p:ph type="title"/>
          </p:nvPr>
        </p:nvSpPr>
        <p:spPr/>
        <p:txBody>
          <a:bodyPr/>
          <a:lstStyle/>
          <a:p>
            <a:r>
              <a:rPr lang="az-Cyrl-AZ" dirty="0"/>
              <a:t>Цикл </a:t>
            </a:r>
            <a:r>
              <a:rPr lang="en-US" dirty="0"/>
              <a:t>while</a:t>
            </a:r>
            <a:endParaRPr lang="ru-RU" dirty="0"/>
          </a:p>
        </p:txBody>
      </p:sp>
      <p:sp>
        <p:nvSpPr>
          <p:cNvPr id="3" name="Объект 2">
            <a:extLst>
              <a:ext uri="{FF2B5EF4-FFF2-40B4-BE49-F238E27FC236}">
                <a16:creationId xmlns:a16="http://schemas.microsoft.com/office/drawing/2014/main" id="{8CA095FE-009E-3675-5F7E-00F3766EF9F1}"/>
              </a:ext>
            </a:extLst>
          </p:cNvPr>
          <p:cNvSpPr>
            <a:spLocks noGrp="1"/>
          </p:cNvSpPr>
          <p:nvPr>
            <p:ph idx="1"/>
          </p:nvPr>
        </p:nvSpPr>
        <p:spPr>
          <a:xfrm>
            <a:off x="951896" y="4109206"/>
            <a:ext cx="5421084" cy="1256242"/>
          </a:xfrm>
        </p:spPr>
        <p:txBody>
          <a:bodyPr>
            <a:normAutofit/>
          </a:bodyPr>
          <a:lstStyle/>
          <a:p>
            <a:pPr marL="0" indent="0">
              <a:buNone/>
            </a:pPr>
            <a:r>
              <a:rPr lang="en-US" b="1" dirty="0">
                <a:solidFill>
                  <a:srgbClr val="C00000"/>
                </a:solidFill>
              </a:rPr>
              <a:t>while</a:t>
            </a:r>
            <a:r>
              <a:rPr lang="en-US" dirty="0">
                <a:solidFill>
                  <a:srgbClr val="C00000"/>
                </a:solidFill>
              </a:rPr>
              <a:t> </a:t>
            </a:r>
            <a:r>
              <a:rPr lang="ru-RU" dirty="0" err="1">
                <a:solidFill>
                  <a:srgbClr val="C00000"/>
                </a:solidFill>
              </a:rPr>
              <a:t>количество_картошек</a:t>
            </a:r>
            <a:r>
              <a:rPr lang="ru-RU" dirty="0">
                <a:solidFill>
                  <a:srgbClr val="C00000"/>
                </a:solidFill>
              </a:rPr>
              <a:t> != 0:   </a:t>
            </a:r>
            <a:endParaRPr lang="en-US" dirty="0">
              <a:solidFill>
                <a:srgbClr val="C00000"/>
              </a:solidFill>
            </a:endParaRPr>
          </a:p>
          <a:p>
            <a:pPr marL="0" indent="0">
              <a:buNone/>
            </a:pPr>
            <a:r>
              <a:rPr lang="en-US" dirty="0">
                <a:solidFill>
                  <a:srgbClr val="C00000"/>
                </a:solidFill>
              </a:rPr>
              <a:t>	</a:t>
            </a:r>
            <a:r>
              <a:rPr lang="ru-RU" dirty="0">
                <a:solidFill>
                  <a:srgbClr val="C00000"/>
                </a:solidFill>
              </a:rPr>
              <a:t>чистить картошку</a:t>
            </a:r>
          </a:p>
        </p:txBody>
      </p:sp>
      <p:sp>
        <p:nvSpPr>
          <p:cNvPr id="6" name="Прямоугольник 5">
            <a:extLst>
              <a:ext uri="{FF2B5EF4-FFF2-40B4-BE49-F238E27FC236}">
                <a16:creationId xmlns:a16="http://schemas.microsoft.com/office/drawing/2014/main" id="{231CA97E-21CD-8E7D-24D8-49FB768E81F6}"/>
              </a:ext>
            </a:extLst>
          </p:cNvPr>
          <p:cNvSpPr/>
          <p:nvPr/>
        </p:nvSpPr>
        <p:spPr>
          <a:xfrm>
            <a:off x="7000724" y="1978025"/>
            <a:ext cx="4025295" cy="33044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az-Cyrl-AZ" dirty="0"/>
              <a:t>Обратите внимание на табулирование, ключевые слова и важность конечного условия, иначе цикл уйдёт в бесконечность!</a:t>
            </a:r>
            <a:endParaRPr lang="ru-RU" dirty="0"/>
          </a:p>
        </p:txBody>
      </p:sp>
      <p:sp>
        <p:nvSpPr>
          <p:cNvPr id="7" name="Объект 2">
            <a:extLst>
              <a:ext uri="{FF2B5EF4-FFF2-40B4-BE49-F238E27FC236}">
                <a16:creationId xmlns:a16="http://schemas.microsoft.com/office/drawing/2014/main" id="{9A3BD40A-76AA-6B7C-8B40-8A2ED367688D}"/>
              </a:ext>
            </a:extLst>
          </p:cNvPr>
          <p:cNvSpPr txBox="1">
            <a:spLocks/>
          </p:cNvSpPr>
          <p:nvPr/>
        </p:nvSpPr>
        <p:spPr>
          <a:xfrm>
            <a:off x="990600" y="1978025"/>
            <a:ext cx="4943324" cy="12562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while</a:t>
            </a:r>
            <a:r>
              <a:rPr lang="en-US" dirty="0"/>
              <a:t> </a:t>
            </a:r>
            <a:r>
              <a:rPr lang="ru-RU" dirty="0" err="1"/>
              <a:t>условное_выражение</a:t>
            </a:r>
            <a:r>
              <a:rPr lang="ru-RU" dirty="0"/>
              <a:t>:   </a:t>
            </a:r>
            <a:endParaRPr lang="en-US" dirty="0"/>
          </a:p>
          <a:p>
            <a:pPr marL="0" indent="0">
              <a:buFont typeface="Arial" panose="020B0604020202020204" pitchFamily="34" charset="0"/>
              <a:buNone/>
            </a:pPr>
            <a:r>
              <a:rPr lang="en-US" dirty="0"/>
              <a:t>	</a:t>
            </a:r>
            <a:r>
              <a:rPr lang="ru-RU" dirty="0"/>
              <a:t>инструкции</a:t>
            </a:r>
          </a:p>
        </p:txBody>
      </p:sp>
    </p:spTree>
    <p:extLst>
      <p:ext uri="{BB962C8B-B14F-4D97-AF65-F5344CB8AC3E}">
        <p14:creationId xmlns:p14="http://schemas.microsoft.com/office/powerpoint/2010/main" val="1437160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58E4549-B9DF-0636-90C8-458B174076E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Цикл while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a:extLst>
              <a:ext uri="{FF2B5EF4-FFF2-40B4-BE49-F238E27FC236}">
                <a16:creationId xmlns:a16="http://schemas.microsoft.com/office/drawing/2014/main" id="{1B34653D-63A5-FEF2-2FA1-9CD6A289CD0C}"/>
              </a:ext>
            </a:extLst>
          </p:cNvPr>
          <p:cNvPicPr>
            <a:picLocks noChangeAspect="1"/>
          </p:cNvPicPr>
          <p:nvPr/>
        </p:nvPicPr>
        <p:blipFill>
          <a:blip r:embed="rId2"/>
          <a:stretch>
            <a:fillRect/>
          </a:stretch>
        </p:blipFill>
        <p:spPr>
          <a:xfrm>
            <a:off x="5916556" y="640080"/>
            <a:ext cx="4690096" cy="5550408"/>
          </a:xfrm>
          <a:prstGeom prst="rect">
            <a:avLst/>
          </a:prstGeom>
        </p:spPr>
      </p:pic>
    </p:spTree>
    <p:extLst>
      <p:ext uri="{BB962C8B-B14F-4D97-AF65-F5344CB8AC3E}">
        <p14:creationId xmlns:p14="http://schemas.microsoft.com/office/powerpoint/2010/main" val="4253100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6"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AA6B7CA6-2134-37CB-EEFD-F556F0B68B52}"/>
              </a:ext>
            </a:extLst>
          </p:cNvPr>
          <p:cNvSpPr>
            <a:spLocks noGrp="1"/>
          </p:cNvSpPr>
          <p:nvPr>
            <p:ph type="title"/>
          </p:nvPr>
        </p:nvSpPr>
        <p:spPr>
          <a:xfrm>
            <a:off x="5894962" y="479493"/>
            <a:ext cx="5458838" cy="1325563"/>
          </a:xfrm>
        </p:spPr>
        <p:txBody>
          <a:bodyPr>
            <a:normAutofit/>
          </a:bodyPr>
          <a:lstStyle/>
          <a:p>
            <a:r>
              <a:rPr lang="az-Cyrl-AZ"/>
              <a:t>Что такое переменная?</a:t>
            </a:r>
            <a:endParaRPr lang="ru-RU"/>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Переменные | Особенности разработки на JavaScript">
            <a:extLst>
              <a:ext uri="{FF2B5EF4-FFF2-40B4-BE49-F238E27FC236}">
                <a16:creationId xmlns:a16="http://schemas.microsoft.com/office/drawing/2014/main" id="{B96D393A-EBC7-A318-D693-BC0B8104A0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3112" y="511293"/>
            <a:ext cx="4617520"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Объект 2">
            <a:extLst>
              <a:ext uri="{FF2B5EF4-FFF2-40B4-BE49-F238E27FC236}">
                <a16:creationId xmlns:a16="http://schemas.microsoft.com/office/drawing/2014/main" id="{9D644358-0A41-593A-8159-4B6B4B6444D7}"/>
              </a:ext>
            </a:extLst>
          </p:cNvPr>
          <p:cNvSpPr>
            <a:spLocks noGrp="1"/>
          </p:cNvSpPr>
          <p:nvPr>
            <p:ph idx="1"/>
          </p:nvPr>
        </p:nvSpPr>
        <p:spPr>
          <a:xfrm>
            <a:off x="5894962" y="1984443"/>
            <a:ext cx="5458838" cy="4192520"/>
          </a:xfrm>
        </p:spPr>
        <p:txBody>
          <a:bodyPr>
            <a:normAutofit/>
          </a:bodyPr>
          <a:lstStyle/>
          <a:p>
            <a:pPr marL="0" indent="0">
              <a:buNone/>
            </a:pPr>
            <a:r>
              <a:rPr lang="ru-RU"/>
              <a:t>Переменная— это хранилище данных. Сюда можно положить какое-то значение (например, число, строку или другой тип данных). Еще более простой вариант представить себе переменную — подумать о том, что нас окружает.</a:t>
            </a:r>
          </a:p>
        </p:txBody>
      </p:sp>
    </p:spTree>
    <p:extLst>
      <p:ext uri="{BB962C8B-B14F-4D97-AF65-F5344CB8AC3E}">
        <p14:creationId xmlns:p14="http://schemas.microsoft.com/office/powerpoint/2010/main" val="1292744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748694-738C-2A72-63B7-EBB3D02BCF2D}"/>
              </a:ext>
            </a:extLst>
          </p:cNvPr>
          <p:cNvSpPr>
            <a:spLocks noGrp="1"/>
          </p:cNvSpPr>
          <p:nvPr>
            <p:ph type="title"/>
          </p:nvPr>
        </p:nvSpPr>
        <p:spPr>
          <a:xfrm>
            <a:off x="479394" y="1070800"/>
            <a:ext cx="3939688" cy="5583126"/>
          </a:xfrm>
        </p:spPr>
        <p:txBody>
          <a:bodyPr>
            <a:normAutofit/>
          </a:bodyPr>
          <a:lstStyle/>
          <a:p>
            <a:pPr algn="r"/>
            <a:r>
              <a:rPr lang="az-Cyrl-AZ" sz="8000"/>
              <a:t>Циклы</a:t>
            </a:r>
            <a:endParaRPr lang="ru-RU" sz="8000"/>
          </a:p>
        </p:txBody>
      </p:sp>
      <p:graphicFrame>
        <p:nvGraphicFramePr>
          <p:cNvPr id="24" name="Объект 2">
            <a:extLst>
              <a:ext uri="{FF2B5EF4-FFF2-40B4-BE49-F238E27FC236}">
                <a16:creationId xmlns:a16="http://schemas.microsoft.com/office/drawing/2014/main" id="{844366D3-A55D-A1BD-13BE-2C42BD4B7BBC}"/>
              </a:ext>
            </a:extLst>
          </p:cNvPr>
          <p:cNvGraphicFramePr>
            <a:graphicFrameLocks noGrp="1"/>
          </p:cNvGraphicFramePr>
          <p:nvPr>
            <p:ph idx="1"/>
            <p:extLst>
              <p:ext uri="{D42A27DB-BD31-4B8C-83A1-F6EECF244321}">
                <p14:modId xmlns:p14="http://schemas.microsoft.com/office/powerpoint/2010/main" val="3041092277"/>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552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2" name="Rectangle 923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CC8DF3B1-8356-9D51-C74E-5424F445AAB3}"/>
              </a:ext>
            </a:extLst>
          </p:cNvPr>
          <p:cNvSpPr>
            <a:spLocks noGrp="1"/>
          </p:cNvSpPr>
          <p:nvPr>
            <p:ph type="title"/>
          </p:nvPr>
        </p:nvSpPr>
        <p:spPr>
          <a:xfrm>
            <a:off x="6739128" y="638089"/>
            <a:ext cx="4818888" cy="1476801"/>
          </a:xfrm>
        </p:spPr>
        <p:txBody>
          <a:bodyPr anchor="b">
            <a:normAutofit/>
          </a:bodyPr>
          <a:lstStyle/>
          <a:p>
            <a:r>
              <a:rPr lang="az-Cyrl-AZ" sz="5400" dirty="0"/>
              <a:t>Цикл</a:t>
            </a:r>
            <a:r>
              <a:rPr lang="en-US" sz="5400" dirty="0"/>
              <a:t> for</a:t>
            </a:r>
            <a:endParaRPr lang="ru-RU" sz="5400" dirty="0"/>
          </a:p>
        </p:txBody>
      </p:sp>
      <p:pic>
        <p:nvPicPr>
          <p:cNvPr id="9222" name="Picture 6" descr="Паскаль цикл For и оператор Break - выход из цикла">
            <a:extLst>
              <a:ext uri="{FF2B5EF4-FFF2-40B4-BE49-F238E27FC236}">
                <a16:creationId xmlns:a16="http://schemas.microsoft.com/office/drawing/2014/main" id="{E1841E30-0E65-70A2-A219-51C14E83BC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18766" y="640080"/>
            <a:ext cx="3883307" cy="5577840"/>
          </a:xfrm>
          <a:prstGeom prst="rect">
            <a:avLst/>
          </a:prstGeom>
          <a:noFill/>
          <a:extLst>
            <a:ext uri="{909E8E84-426E-40DD-AFC4-6F175D3DCCD1}">
              <a14:hiddenFill xmlns:a14="http://schemas.microsoft.com/office/drawing/2010/main">
                <a:solidFill>
                  <a:srgbClr val="FFFFFF"/>
                </a:solidFill>
              </a14:hiddenFill>
            </a:ext>
          </a:extLst>
        </p:spPr>
      </p:pic>
      <p:sp>
        <p:nvSpPr>
          <p:cNvPr id="923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F1BF280A-A4D4-D4FC-8310-DB52C8AD29D6}"/>
              </a:ext>
            </a:extLst>
          </p:cNvPr>
          <p:cNvSpPr>
            <a:spLocks noGrp="1"/>
          </p:cNvSpPr>
          <p:nvPr>
            <p:ph idx="1"/>
          </p:nvPr>
        </p:nvSpPr>
        <p:spPr>
          <a:xfrm>
            <a:off x="6739128" y="2664886"/>
            <a:ext cx="4818888" cy="3550789"/>
          </a:xfrm>
        </p:spPr>
        <p:txBody>
          <a:bodyPr anchor="t">
            <a:normAutofit/>
          </a:bodyPr>
          <a:lstStyle/>
          <a:p>
            <a:pPr marL="0" indent="0">
              <a:buNone/>
            </a:pPr>
            <a:r>
              <a:rPr lang="ru-RU" sz="2200" b="0" i="0" dirty="0">
                <a:effectLst/>
                <a:latin typeface="YS Text"/>
              </a:rPr>
              <a:t>«For» с английского переводится как «для». Этот вид цикла используют, когда количество итераций зависит от того, сколько в условии задано элементов.</a:t>
            </a:r>
            <a:endParaRPr lang="en-US" sz="2200" b="0" i="0" dirty="0">
              <a:effectLst/>
              <a:latin typeface="YS Text"/>
            </a:endParaRPr>
          </a:p>
          <a:p>
            <a:pPr marL="0" indent="0">
              <a:buNone/>
            </a:pPr>
            <a:r>
              <a:rPr lang="ru-RU" sz="1600" b="0" i="1" dirty="0">
                <a:solidFill>
                  <a:srgbClr val="2F2F2F"/>
                </a:solidFill>
                <a:effectLst/>
                <a:latin typeface="YS Text"/>
              </a:rPr>
              <a:t>Внутри цикла </a:t>
            </a:r>
            <a:r>
              <a:rPr lang="ru-RU" sz="1600" b="0" i="1" dirty="0" err="1">
                <a:solidFill>
                  <a:srgbClr val="2F2F2F"/>
                </a:solidFill>
                <a:effectLst/>
                <a:latin typeface="YS Text"/>
              </a:rPr>
              <a:t>for</a:t>
            </a:r>
            <a:r>
              <a:rPr lang="ru-RU" sz="1600" b="0" i="1" dirty="0">
                <a:solidFill>
                  <a:srgbClr val="2F2F2F"/>
                </a:solidFill>
                <a:effectLst/>
                <a:latin typeface="YS Text"/>
              </a:rPr>
              <a:t> нельзя изменять итерируемый объект (переменная i) — это может привести к ошибкам. Его можно использовать для вывода или параметров в промежуточных вычислениях, но новые значения лучше не присваивать. Если нужно изменить переменную, возможно, понадобится другой цикл — </a:t>
            </a:r>
            <a:r>
              <a:rPr lang="ru-RU" sz="1600" b="0" i="1" dirty="0" err="1">
                <a:solidFill>
                  <a:srgbClr val="2F2F2F"/>
                </a:solidFill>
                <a:effectLst/>
                <a:latin typeface="YS Text"/>
              </a:rPr>
              <a:t>while</a:t>
            </a:r>
            <a:r>
              <a:rPr lang="ru-RU" sz="1600" b="0" i="1" dirty="0">
                <a:solidFill>
                  <a:srgbClr val="2F2F2F"/>
                </a:solidFill>
                <a:effectLst/>
                <a:latin typeface="YS Text"/>
              </a:rPr>
              <a:t>.</a:t>
            </a:r>
            <a:endParaRPr lang="ru-RU" sz="2200" i="1" dirty="0"/>
          </a:p>
        </p:txBody>
      </p:sp>
    </p:spTree>
    <p:extLst>
      <p:ext uri="{BB962C8B-B14F-4D97-AF65-F5344CB8AC3E}">
        <p14:creationId xmlns:p14="http://schemas.microsoft.com/office/powerpoint/2010/main" val="14380043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158D9771-4B09-4EDA-27C4-9B89293A1E1E}"/>
              </a:ext>
            </a:extLst>
          </p:cNvPr>
          <p:cNvSpPr>
            <a:spLocks noGrp="1"/>
          </p:cNvSpPr>
          <p:nvPr>
            <p:ph type="title"/>
          </p:nvPr>
        </p:nvSpPr>
        <p:spPr>
          <a:xfrm>
            <a:off x="630936" y="639520"/>
            <a:ext cx="3429000" cy="1719072"/>
          </a:xfrm>
        </p:spPr>
        <p:txBody>
          <a:bodyPr anchor="b">
            <a:normAutofit/>
          </a:bodyPr>
          <a:lstStyle/>
          <a:p>
            <a:r>
              <a:rPr lang="az-Cyrl-AZ" sz="5400"/>
              <a:t>Цикл</a:t>
            </a:r>
            <a:r>
              <a:rPr lang="en-US" sz="5400"/>
              <a:t> for</a:t>
            </a:r>
            <a:endParaRPr lang="ru-RU" sz="54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DDCA1979-19A5-9288-0EDB-7AD52A916CD9}"/>
              </a:ext>
            </a:extLst>
          </p:cNvPr>
          <p:cNvSpPr>
            <a:spLocks noGrp="1"/>
          </p:cNvSpPr>
          <p:nvPr>
            <p:ph idx="1"/>
          </p:nvPr>
        </p:nvSpPr>
        <p:spPr>
          <a:xfrm>
            <a:off x="460517" y="2874805"/>
            <a:ext cx="5102207" cy="1202664"/>
          </a:xfrm>
        </p:spPr>
        <p:txBody>
          <a:bodyPr anchor="t">
            <a:normAutofit/>
          </a:bodyPr>
          <a:lstStyle/>
          <a:p>
            <a:pPr marL="0" indent="0">
              <a:buNone/>
            </a:pPr>
            <a:r>
              <a:rPr lang="ru-RU" sz="2200" b="1" dirty="0" err="1"/>
              <a:t>for</a:t>
            </a:r>
            <a:r>
              <a:rPr lang="ru-RU" sz="2200" dirty="0"/>
              <a:t> [элемент] </a:t>
            </a:r>
            <a:r>
              <a:rPr lang="ru-RU" sz="2200" b="1" dirty="0" err="1"/>
              <a:t>in</a:t>
            </a:r>
            <a:r>
              <a:rPr lang="ru-RU" sz="2200" dirty="0"/>
              <a:t> [последовательность]:</a:t>
            </a:r>
            <a:endParaRPr lang="en-US" sz="2200" dirty="0"/>
          </a:p>
          <a:p>
            <a:pPr marL="457200" lvl="1" indent="0">
              <a:buNone/>
            </a:pPr>
            <a:r>
              <a:rPr lang="ru-RU" sz="2200" dirty="0"/>
              <a:t>[тело цикла]</a:t>
            </a:r>
          </a:p>
        </p:txBody>
      </p:sp>
      <p:sp>
        <p:nvSpPr>
          <p:cNvPr id="4" name="Прямоугольник 3">
            <a:extLst>
              <a:ext uri="{FF2B5EF4-FFF2-40B4-BE49-F238E27FC236}">
                <a16:creationId xmlns:a16="http://schemas.microsoft.com/office/drawing/2014/main" id="{EC47EF51-F4E3-A6FE-FD9B-3576CE2B98D6}"/>
              </a:ext>
            </a:extLst>
          </p:cNvPr>
          <p:cNvSpPr/>
          <p:nvPr/>
        </p:nvSpPr>
        <p:spPr>
          <a:xfrm>
            <a:off x="5907126" y="885510"/>
            <a:ext cx="5636381" cy="623222"/>
          </a:xfrm>
          <a:custGeom>
            <a:avLst/>
            <a:gdLst>
              <a:gd name="connsiteX0" fmla="*/ 0 w 5636381"/>
              <a:gd name="connsiteY0" fmla="*/ 0 h 623222"/>
              <a:gd name="connsiteX1" fmla="*/ 620002 w 5636381"/>
              <a:gd name="connsiteY1" fmla="*/ 0 h 623222"/>
              <a:gd name="connsiteX2" fmla="*/ 1127276 w 5636381"/>
              <a:gd name="connsiteY2" fmla="*/ 0 h 623222"/>
              <a:gd name="connsiteX3" fmla="*/ 1690914 w 5636381"/>
              <a:gd name="connsiteY3" fmla="*/ 0 h 623222"/>
              <a:gd name="connsiteX4" fmla="*/ 2254552 w 5636381"/>
              <a:gd name="connsiteY4" fmla="*/ 0 h 623222"/>
              <a:gd name="connsiteX5" fmla="*/ 2874554 w 5636381"/>
              <a:gd name="connsiteY5" fmla="*/ 0 h 623222"/>
              <a:gd name="connsiteX6" fmla="*/ 3494556 w 5636381"/>
              <a:gd name="connsiteY6" fmla="*/ 0 h 623222"/>
              <a:gd name="connsiteX7" fmla="*/ 3945467 w 5636381"/>
              <a:gd name="connsiteY7" fmla="*/ 0 h 623222"/>
              <a:gd name="connsiteX8" fmla="*/ 4396377 w 5636381"/>
              <a:gd name="connsiteY8" fmla="*/ 0 h 623222"/>
              <a:gd name="connsiteX9" fmla="*/ 5016379 w 5636381"/>
              <a:gd name="connsiteY9" fmla="*/ 0 h 623222"/>
              <a:gd name="connsiteX10" fmla="*/ 5636381 w 5636381"/>
              <a:gd name="connsiteY10" fmla="*/ 0 h 623222"/>
              <a:gd name="connsiteX11" fmla="*/ 5636381 w 5636381"/>
              <a:gd name="connsiteY11" fmla="*/ 292914 h 623222"/>
              <a:gd name="connsiteX12" fmla="*/ 5636381 w 5636381"/>
              <a:gd name="connsiteY12" fmla="*/ 623222 h 623222"/>
              <a:gd name="connsiteX13" fmla="*/ 5016379 w 5636381"/>
              <a:gd name="connsiteY13" fmla="*/ 623222 h 623222"/>
              <a:gd name="connsiteX14" fmla="*/ 4396377 w 5636381"/>
              <a:gd name="connsiteY14" fmla="*/ 623222 h 623222"/>
              <a:gd name="connsiteX15" fmla="*/ 3889103 w 5636381"/>
              <a:gd name="connsiteY15" fmla="*/ 623222 h 623222"/>
              <a:gd name="connsiteX16" fmla="*/ 3269101 w 5636381"/>
              <a:gd name="connsiteY16" fmla="*/ 623222 h 623222"/>
              <a:gd name="connsiteX17" fmla="*/ 2592735 w 5636381"/>
              <a:gd name="connsiteY17" fmla="*/ 623222 h 623222"/>
              <a:gd name="connsiteX18" fmla="*/ 2198189 w 5636381"/>
              <a:gd name="connsiteY18" fmla="*/ 623222 h 623222"/>
              <a:gd name="connsiteX19" fmla="*/ 1578187 w 5636381"/>
              <a:gd name="connsiteY19" fmla="*/ 623222 h 623222"/>
              <a:gd name="connsiteX20" fmla="*/ 1183640 w 5636381"/>
              <a:gd name="connsiteY20" fmla="*/ 623222 h 623222"/>
              <a:gd name="connsiteX21" fmla="*/ 732730 w 5636381"/>
              <a:gd name="connsiteY21" fmla="*/ 623222 h 623222"/>
              <a:gd name="connsiteX22" fmla="*/ 0 w 5636381"/>
              <a:gd name="connsiteY22" fmla="*/ 623222 h 623222"/>
              <a:gd name="connsiteX23" fmla="*/ 0 w 5636381"/>
              <a:gd name="connsiteY23" fmla="*/ 305379 h 623222"/>
              <a:gd name="connsiteX24" fmla="*/ 0 w 5636381"/>
              <a:gd name="connsiteY24" fmla="*/ 0 h 62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6381" h="623222" fill="none" extrusionOk="0">
                <a:moveTo>
                  <a:pt x="0" y="0"/>
                </a:moveTo>
                <a:cubicBezTo>
                  <a:pt x="195136" y="-63768"/>
                  <a:pt x="430680" y="73432"/>
                  <a:pt x="620002" y="0"/>
                </a:cubicBezTo>
                <a:cubicBezTo>
                  <a:pt x="809324" y="-73432"/>
                  <a:pt x="951335" y="7352"/>
                  <a:pt x="1127276" y="0"/>
                </a:cubicBezTo>
                <a:cubicBezTo>
                  <a:pt x="1303217" y="-7352"/>
                  <a:pt x="1459256" y="8247"/>
                  <a:pt x="1690914" y="0"/>
                </a:cubicBezTo>
                <a:cubicBezTo>
                  <a:pt x="1922572" y="-8247"/>
                  <a:pt x="2092314" y="58377"/>
                  <a:pt x="2254552" y="0"/>
                </a:cubicBezTo>
                <a:cubicBezTo>
                  <a:pt x="2416790" y="-58377"/>
                  <a:pt x="2621629" y="5898"/>
                  <a:pt x="2874554" y="0"/>
                </a:cubicBezTo>
                <a:cubicBezTo>
                  <a:pt x="3127479" y="-5898"/>
                  <a:pt x="3211780" y="27354"/>
                  <a:pt x="3494556" y="0"/>
                </a:cubicBezTo>
                <a:cubicBezTo>
                  <a:pt x="3777332" y="-27354"/>
                  <a:pt x="3843847" y="46036"/>
                  <a:pt x="3945467" y="0"/>
                </a:cubicBezTo>
                <a:cubicBezTo>
                  <a:pt x="4047087" y="-46036"/>
                  <a:pt x="4266644" y="2169"/>
                  <a:pt x="4396377" y="0"/>
                </a:cubicBezTo>
                <a:cubicBezTo>
                  <a:pt x="4526110" y="-2169"/>
                  <a:pt x="4811542" y="30181"/>
                  <a:pt x="5016379" y="0"/>
                </a:cubicBezTo>
                <a:cubicBezTo>
                  <a:pt x="5221216" y="-30181"/>
                  <a:pt x="5353746" y="31657"/>
                  <a:pt x="5636381" y="0"/>
                </a:cubicBezTo>
                <a:cubicBezTo>
                  <a:pt x="5670054" y="142922"/>
                  <a:pt x="5606272" y="186342"/>
                  <a:pt x="5636381" y="292914"/>
                </a:cubicBezTo>
                <a:cubicBezTo>
                  <a:pt x="5666490" y="399486"/>
                  <a:pt x="5615626" y="510045"/>
                  <a:pt x="5636381" y="623222"/>
                </a:cubicBezTo>
                <a:cubicBezTo>
                  <a:pt x="5331246" y="665445"/>
                  <a:pt x="5322443" y="585890"/>
                  <a:pt x="5016379" y="623222"/>
                </a:cubicBezTo>
                <a:cubicBezTo>
                  <a:pt x="4710315" y="660554"/>
                  <a:pt x="4696905" y="609445"/>
                  <a:pt x="4396377" y="623222"/>
                </a:cubicBezTo>
                <a:cubicBezTo>
                  <a:pt x="4095849" y="636999"/>
                  <a:pt x="4038110" y="598490"/>
                  <a:pt x="3889103" y="623222"/>
                </a:cubicBezTo>
                <a:cubicBezTo>
                  <a:pt x="3740096" y="647954"/>
                  <a:pt x="3523063" y="603649"/>
                  <a:pt x="3269101" y="623222"/>
                </a:cubicBezTo>
                <a:cubicBezTo>
                  <a:pt x="3015139" y="642795"/>
                  <a:pt x="2745953" y="586473"/>
                  <a:pt x="2592735" y="623222"/>
                </a:cubicBezTo>
                <a:cubicBezTo>
                  <a:pt x="2439517" y="659971"/>
                  <a:pt x="2371845" y="598116"/>
                  <a:pt x="2198189" y="623222"/>
                </a:cubicBezTo>
                <a:cubicBezTo>
                  <a:pt x="2024533" y="648328"/>
                  <a:pt x="1803690" y="598306"/>
                  <a:pt x="1578187" y="623222"/>
                </a:cubicBezTo>
                <a:cubicBezTo>
                  <a:pt x="1352684" y="648138"/>
                  <a:pt x="1288068" y="593635"/>
                  <a:pt x="1183640" y="623222"/>
                </a:cubicBezTo>
                <a:cubicBezTo>
                  <a:pt x="1079212" y="652809"/>
                  <a:pt x="880455" y="583010"/>
                  <a:pt x="732730" y="623222"/>
                </a:cubicBezTo>
                <a:cubicBezTo>
                  <a:pt x="585005" y="663434"/>
                  <a:pt x="358379" y="615764"/>
                  <a:pt x="0" y="623222"/>
                </a:cubicBezTo>
                <a:cubicBezTo>
                  <a:pt x="-33925" y="470194"/>
                  <a:pt x="6886" y="390776"/>
                  <a:pt x="0" y="305379"/>
                </a:cubicBezTo>
                <a:cubicBezTo>
                  <a:pt x="-6886" y="219982"/>
                  <a:pt x="32494" y="63457"/>
                  <a:pt x="0" y="0"/>
                </a:cubicBezTo>
                <a:close/>
              </a:path>
              <a:path w="5636381" h="623222" stroke="0" extrusionOk="0">
                <a:moveTo>
                  <a:pt x="0" y="0"/>
                </a:moveTo>
                <a:cubicBezTo>
                  <a:pt x="96062" y="-14188"/>
                  <a:pt x="220514" y="41827"/>
                  <a:pt x="394547" y="0"/>
                </a:cubicBezTo>
                <a:cubicBezTo>
                  <a:pt x="568580" y="-41827"/>
                  <a:pt x="814142" y="7668"/>
                  <a:pt x="1070912" y="0"/>
                </a:cubicBezTo>
                <a:cubicBezTo>
                  <a:pt x="1327682" y="-7668"/>
                  <a:pt x="1426127" y="56434"/>
                  <a:pt x="1690914" y="0"/>
                </a:cubicBezTo>
                <a:cubicBezTo>
                  <a:pt x="1955701" y="-56434"/>
                  <a:pt x="2117928" y="5949"/>
                  <a:pt x="2254552" y="0"/>
                </a:cubicBezTo>
                <a:cubicBezTo>
                  <a:pt x="2391176" y="-5949"/>
                  <a:pt x="2540443" y="23741"/>
                  <a:pt x="2761827" y="0"/>
                </a:cubicBezTo>
                <a:cubicBezTo>
                  <a:pt x="2983212" y="-23741"/>
                  <a:pt x="3015425" y="268"/>
                  <a:pt x="3212737" y="0"/>
                </a:cubicBezTo>
                <a:cubicBezTo>
                  <a:pt x="3410049" y="-268"/>
                  <a:pt x="3413064" y="20226"/>
                  <a:pt x="3607284" y="0"/>
                </a:cubicBezTo>
                <a:cubicBezTo>
                  <a:pt x="3801504" y="-20226"/>
                  <a:pt x="4033190" y="65711"/>
                  <a:pt x="4227286" y="0"/>
                </a:cubicBezTo>
                <a:cubicBezTo>
                  <a:pt x="4421382" y="-65711"/>
                  <a:pt x="4531935" y="13840"/>
                  <a:pt x="4621832" y="0"/>
                </a:cubicBezTo>
                <a:cubicBezTo>
                  <a:pt x="4711729" y="-13840"/>
                  <a:pt x="4950467" y="40017"/>
                  <a:pt x="5072743" y="0"/>
                </a:cubicBezTo>
                <a:cubicBezTo>
                  <a:pt x="5195019" y="-40017"/>
                  <a:pt x="5401064" y="45115"/>
                  <a:pt x="5636381" y="0"/>
                </a:cubicBezTo>
                <a:cubicBezTo>
                  <a:pt x="5639581" y="82081"/>
                  <a:pt x="5626737" y="195635"/>
                  <a:pt x="5636381" y="305379"/>
                </a:cubicBezTo>
                <a:cubicBezTo>
                  <a:pt x="5646025" y="415123"/>
                  <a:pt x="5635984" y="476049"/>
                  <a:pt x="5636381" y="623222"/>
                </a:cubicBezTo>
                <a:cubicBezTo>
                  <a:pt x="5505921" y="641662"/>
                  <a:pt x="5261775" y="576403"/>
                  <a:pt x="5072743" y="623222"/>
                </a:cubicBezTo>
                <a:cubicBezTo>
                  <a:pt x="4883711" y="670041"/>
                  <a:pt x="4759532" y="584007"/>
                  <a:pt x="4509105" y="623222"/>
                </a:cubicBezTo>
                <a:cubicBezTo>
                  <a:pt x="4258678" y="662437"/>
                  <a:pt x="4125874" y="566181"/>
                  <a:pt x="3889103" y="623222"/>
                </a:cubicBezTo>
                <a:cubicBezTo>
                  <a:pt x="3652332" y="680263"/>
                  <a:pt x="3569535" y="582282"/>
                  <a:pt x="3269101" y="623222"/>
                </a:cubicBezTo>
                <a:cubicBezTo>
                  <a:pt x="2968667" y="664162"/>
                  <a:pt x="3046790" y="610859"/>
                  <a:pt x="2874554" y="623222"/>
                </a:cubicBezTo>
                <a:cubicBezTo>
                  <a:pt x="2702318" y="635585"/>
                  <a:pt x="2495772" y="594559"/>
                  <a:pt x="2367280" y="623222"/>
                </a:cubicBezTo>
                <a:cubicBezTo>
                  <a:pt x="2238788" y="651885"/>
                  <a:pt x="2052532" y="572398"/>
                  <a:pt x="1860006" y="623222"/>
                </a:cubicBezTo>
                <a:cubicBezTo>
                  <a:pt x="1667480" y="674046"/>
                  <a:pt x="1384148" y="548243"/>
                  <a:pt x="1183640" y="623222"/>
                </a:cubicBezTo>
                <a:cubicBezTo>
                  <a:pt x="983132" y="698201"/>
                  <a:pt x="909734" y="609317"/>
                  <a:pt x="789093" y="623222"/>
                </a:cubicBezTo>
                <a:cubicBezTo>
                  <a:pt x="668452" y="637127"/>
                  <a:pt x="230589" y="575918"/>
                  <a:pt x="0" y="623222"/>
                </a:cubicBezTo>
                <a:cubicBezTo>
                  <a:pt x="-37612" y="466562"/>
                  <a:pt x="9388" y="452267"/>
                  <a:pt x="0" y="305379"/>
                </a:cubicBezTo>
                <a:cubicBezTo>
                  <a:pt x="-9388" y="158491"/>
                  <a:pt x="33810" y="102178"/>
                  <a:pt x="0" y="0"/>
                </a:cubicBezTo>
                <a:close/>
              </a:path>
            </a:pathLst>
          </a:custGeom>
          <a:ln>
            <a:extLst>
              <a:ext uri="{C807C97D-BFC1-408E-A445-0C87EB9F89A2}">
                <ask:lineSketchStyleProps xmlns:ask="http://schemas.microsoft.com/office/drawing/2018/sketchyshapes" sd="1887688139">
                  <a:prstGeom prst="rect">
                    <a:avLst/>
                  </a:prstGeom>
                  <ask:type>
                    <ask:lineSketchScribble/>
                  </ask:type>
                </ask:lineSketchStyleProps>
              </a:ext>
            </a:extLst>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az-Cyrl-AZ" b="1" dirty="0"/>
              <a:t>Если нужно пройтись по списку:</a:t>
            </a:r>
          </a:p>
        </p:txBody>
      </p:sp>
      <p:sp>
        <p:nvSpPr>
          <p:cNvPr id="6" name="Прямоугольник 5">
            <a:extLst>
              <a:ext uri="{FF2B5EF4-FFF2-40B4-BE49-F238E27FC236}">
                <a16:creationId xmlns:a16="http://schemas.microsoft.com/office/drawing/2014/main" id="{D9CB02F2-A1BC-70DD-4724-2F5F60D6FCAA}"/>
              </a:ext>
            </a:extLst>
          </p:cNvPr>
          <p:cNvSpPr/>
          <p:nvPr/>
        </p:nvSpPr>
        <p:spPr>
          <a:xfrm>
            <a:off x="5907126" y="3046026"/>
            <a:ext cx="5636381" cy="717565"/>
          </a:xfrm>
          <a:custGeom>
            <a:avLst/>
            <a:gdLst>
              <a:gd name="connsiteX0" fmla="*/ 0 w 5636381"/>
              <a:gd name="connsiteY0" fmla="*/ 0 h 717565"/>
              <a:gd name="connsiteX1" fmla="*/ 620002 w 5636381"/>
              <a:gd name="connsiteY1" fmla="*/ 0 h 717565"/>
              <a:gd name="connsiteX2" fmla="*/ 1127276 w 5636381"/>
              <a:gd name="connsiteY2" fmla="*/ 0 h 717565"/>
              <a:gd name="connsiteX3" fmla="*/ 1690914 w 5636381"/>
              <a:gd name="connsiteY3" fmla="*/ 0 h 717565"/>
              <a:gd name="connsiteX4" fmla="*/ 2254552 w 5636381"/>
              <a:gd name="connsiteY4" fmla="*/ 0 h 717565"/>
              <a:gd name="connsiteX5" fmla="*/ 2874554 w 5636381"/>
              <a:gd name="connsiteY5" fmla="*/ 0 h 717565"/>
              <a:gd name="connsiteX6" fmla="*/ 3494556 w 5636381"/>
              <a:gd name="connsiteY6" fmla="*/ 0 h 717565"/>
              <a:gd name="connsiteX7" fmla="*/ 3945467 w 5636381"/>
              <a:gd name="connsiteY7" fmla="*/ 0 h 717565"/>
              <a:gd name="connsiteX8" fmla="*/ 4396377 w 5636381"/>
              <a:gd name="connsiteY8" fmla="*/ 0 h 717565"/>
              <a:gd name="connsiteX9" fmla="*/ 5016379 w 5636381"/>
              <a:gd name="connsiteY9" fmla="*/ 0 h 717565"/>
              <a:gd name="connsiteX10" fmla="*/ 5636381 w 5636381"/>
              <a:gd name="connsiteY10" fmla="*/ 0 h 717565"/>
              <a:gd name="connsiteX11" fmla="*/ 5636381 w 5636381"/>
              <a:gd name="connsiteY11" fmla="*/ 337256 h 717565"/>
              <a:gd name="connsiteX12" fmla="*/ 5636381 w 5636381"/>
              <a:gd name="connsiteY12" fmla="*/ 717565 h 717565"/>
              <a:gd name="connsiteX13" fmla="*/ 5016379 w 5636381"/>
              <a:gd name="connsiteY13" fmla="*/ 717565 h 717565"/>
              <a:gd name="connsiteX14" fmla="*/ 4396377 w 5636381"/>
              <a:gd name="connsiteY14" fmla="*/ 717565 h 717565"/>
              <a:gd name="connsiteX15" fmla="*/ 3889103 w 5636381"/>
              <a:gd name="connsiteY15" fmla="*/ 717565 h 717565"/>
              <a:gd name="connsiteX16" fmla="*/ 3269101 w 5636381"/>
              <a:gd name="connsiteY16" fmla="*/ 717565 h 717565"/>
              <a:gd name="connsiteX17" fmla="*/ 2592735 w 5636381"/>
              <a:gd name="connsiteY17" fmla="*/ 717565 h 717565"/>
              <a:gd name="connsiteX18" fmla="*/ 2198189 w 5636381"/>
              <a:gd name="connsiteY18" fmla="*/ 717565 h 717565"/>
              <a:gd name="connsiteX19" fmla="*/ 1578187 w 5636381"/>
              <a:gd name="connsiteY19" fmla="*/ 717565 h 717565"/>
              <a:gd name="connsiteX20" fmla="*/ 1183640 w 5636381"/>
              <a:gd name="connsiteY20" fmla="*/ 717565 h 717565"/>
              <a:gd name="connsiteX21" fmla="*/ 732730 w 5636381"/>
              <a:gd name="connsiteY21" fmla="*/ 717565 h 717565"/>
              <a:gd name="connsiteX22" fmla="*/ 0 w 5636381"/>
              <a:gd name="connsiteY22" fmla="*/ 717565 h 717565"/>
              <a:gd name="connsiteX23" fmla="*/ 0 w 5636381"/>
              <a:gd name="connsiteY23" fmla="*/ 351607 h 717565"/>
              <a:gd name="connsiteX24" fmla="*/ 0 w 5636381"/>
              <a:gd name="connsiteY24" fmla="*/ 0 h 71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36381" h="717565" fill="none" extrusionOk="0">
                <a:moveTo>
                  <a:pt x="0" y="0"/>
                </a:moveTo>
                <a:cubicBezTo>
                  <a:pt x="195136" y="-63768"/>
                  <a:pt x="430680" y="73432"/>
                  <a:pt x="620002" y="0"/>
                </a:cubicBezTo>
                <a:cubicBezTo>
                  <a:pt x="809324" y="-73432"/>
                  <a:pt x="951335" y="7352"/>
                  <a:pt x="1127276" y="0"/>
                </a:cubicBezTo>
                <a:cubicBezTo>
                  <a:pt x="1303217" y="-7352"/>
                  <a:pt x="1459256" y="8247"/>
                  <a:pt x="1690914" y="0"/>
                </a:cubicBezTo>
                <a:cubicBezTo>
                  <a:pt x="1922572" y="-8247"/>
                  <a:pt x="2092314" y="58377"/>
                  <a:pt x="2254552" y="0"/>
                </a:cubicBezTo>
                <a:cubicBezTo>
                  <a:pt x="2416790" y="-58377"/>
                  <a:pt x="2621629" y="5898"/>
                  <a:pt x="2874554" y="0"/>
                </a:cubicBezTo>
                <a:cubicBezTo>
                  <a:pt x="3127479" y="-5898"/>
                  <a:pt x="3211780" y="27354"/>
                  <a:pt x="3494556" y="0"/>
                </a:cubicBezTo>
                <a:cubicBezTo>
                  <a:pt x="3777332" y="-27354"/>
                  <a:pt x="3843847" y="46036"/>
                  <a:pt x="3945467" y="0"/>
                </a:cubicBezTo>
                <a:cubicBezTo>
                  <a:pt x="4047087" y="-46036"/>
                  <a:pt x="4266644" y="2169"/>
                  <a:pt x="4396377" y="0"/>
                </a:cubicBezTo>
                <a:cubicBezTo>
                  <a:pt x="4526110" y="-2169"/>
                  <a:pt x="4811542" y="30181"/>
                  <a:pt x="5016379" y="0"/>
                </a:cubicBezTo>
                <a:cubicBezTo>
                  <a:pt x="5221216" y="-30181"/>
                  <a:pt x="5353746" y="31657"/>
                  <a:pt x="5636381" y="0"/>
                </a:cubicBezTo>
                <a:cubicBezTo>
                  <a:pt x="5655849" y="142877"/>
                  <a:pt x="5602037" y="200588"/>
                  <a:pt x="5636381" y="337256"/>
                </a:cubicBezTo>
                <a:cubicBezTo>
                  <a:pt x="5670725" y="473924"/>
                  <a:pt x="5594889" y="569482"/>
                  <a:pt x="5636381" y="717565"/>
                </a:cubicBezTo>
                <a:cubicBezTo>
                  <a:pt x="5331246" y="759788"/>
                  <a:pt x="5322443" y="680233"/>
                  <a:pt x="5016379" y="717565"/>
                </a:cubicBezTo>
                <a:cubicBezTo>
                  <a:pt x="4710315" y="754897"/>
                  <a:pt x="4696905" y="703788"/>
                  <a:pt x="4396377" y="717565"/>
                </a:cubicBezTo>
                <a:cubicBezTo>
                  <a:pt x="4095849" y="731342"/>
                  <a:pt x="4038110" y="692833"/>
                  <a:pt x="3889103" y="717565"/>
                </a:cubicBezTo>
                <a:cubicBezTo>
                  <a:pt x="3740096" y="742297"/>
                  <a:pt x="3523063" y="697992"/>
                  <a:pt x="3269101" y="717565"/>
                </a:cubicBezTo>
                <a:cubicBezTo>
                  <a:pt x="3015139" y="737138"/>
                  <a:pt x="2745953" y="680816"/>
                  <a:pt x="2592735" y="717565"/>
                </a:cubicBezTo>
                <a:cubicBezTo>
                  <a:pt x="2439517" y="754314"/>
                  <a:pt x="2371845" y="692459"/>
                  <a:pt x="2198189" y="717565"/>
                </a:cubicBezTo>
                <a:cubicBezTo>
                  <a:pt x="2024533" y="742671"/>
                  <a:pt x="1803690" y="692649"/>
                  <a:pt x="1578187" y="717565"/>
                </a:cubicBezTo>
                <a:cubicBezTo>
                  <a:pt x="1352684" y="742481"/>
                  <a:pt x="1288068" y="687978"/>
                  <a:pt x="1183640" y="717565"/>
                </a:cubicBezTo>
                <a:cubicBezTo>
                  <a:pt x="1079212" y="747152"/>
                  <a:pt x="880455" y="677353"/>
                  <a:pt x="732730" y="717565"/>
                </a:cubicBezTo>
                <a:cubicBezTo>
                  <a:pt x="585005" y="757777"/>
                  <a:pt x="358379" y="710107"/>
                  <a:pt x="0" y="717565"/>
                </a:cubicBezTo>
                <a:cubicBezTo>
                  <a:pt x="-36780" y="535321"/>
                  <a:pt x="20332" y="470048"/>
                  <a:pt x="0" y="351607"/>
                </a:cubicBezTo>
                <a:cubicBezTo>
                  <a:pt x="-20332" y="233166"/>
                  <a:pt x="21866" y="80119"/>
                  <a:pt x="0" y="0"/>
                </a:cubicBezTo>
                <a:close/>
              </a:path>
              <a:path w="5636381" h="717565" stroke="0" extrusionOk="0">
                <a:moveTo>
                  <a:pt x="0" y="0"/>
                </a:moveTo>
                <a:cubicBezTo>
                  <a:pt x="96062" y="-14188"/>
                  <a:pt x="220514" y="41827"/>
                  <a:pt x="394547" y="0"/>
                </a:cubicBezTo>
                <a:cubicBezTo>
                  <a:pt x="568580" y="-41827"/>
                  <a:pt x="814142" y="7668"/>
                  <a:pt x="1070912" y="0"/>
                </a:cubicBezTo>
                <a:cubicBezTo>
                  <a:pt x="1327682" y="-7668"/>
                  <a:pt x="1426127" y="56434"/>
                  <a:pt x="1690914" y="0"/>
                </a:cubicBezTo>
                <a:cubicBezTo>
                  <a:pt x="1955701" y="-56434"/>
                  <a:pt x="2117928" y="5949"/>
                  <a:pt x="2254552" y="0"/>
                </a:cubicBezTo>
                <a:cubicBezTo>
                  <a:pt x="2391176" y="-5949"/>
                  <a:pt x="2540443" y="23741"/>
                  <a:pt x="2761827" y="0"/>
                </a:cubicBezTo>
                <a:cubicBezTo>
                  <a:pt x="2983212" y="-23741"/>
                  <a:pt x="3015425" y="268"/>
                  <a:pt x="3212737" y="0"/>
                </a:cubicBezTo>
                <a:cubicBezTo>
                  <a:pt x="3410049" y="-268"/>
                  <a:pt x="3413064" y="20226"/>
                  <a:pt x="3607284" y="0"/>
                </a:cubicBezTo>
                <a:cubicBezTo>
                  <a:pt x="3801504" y="-20226"/>
                  <a:pt x="4033190" y="65711"/>
                  <a:pt x="4227286" y="0"/>
                </a:cubicBezTo>
                <a:cubicBezTo>
                  <a:pt x="4421382" y="-65711"/>
                  <a:pt x="4531935" y="13840"/>
                  <a:pt x="4621832" y="0"/>
                </a:cubicBezTo>
                <a:cubicBezTo>
                  <a:pt x="4711729" y="-13840"/>
                  <a:pt x="4950467" y="40017"/>
                  <a:pt x="5072743" y="0"/>
                </a:cubicBezTo>
                <a:cubicBezTo>
                  <a:pt x="5195019" y="-40017"/>
                  <a:pt x="5401064" y="45115"/>
                  <a:pt x="5636381" y="0"/>
                </a:cubicBezTo>
                <a:cubicBezTo>
                  <a:pt x="5649155" y="120951"/>
                  <a:pt x="5620408" y="269565"/>
                  <a:pt x="5636381" y="351607"/>
                </a:cubicBezTo>
                <a:cubicBezTo>
                  <a:pt x="5652354" y="433649"/>
                  <a:pt x="5621736" y="589816"/>
                  <a:pt x="5636381" y="717565"/>
                </a:cubicBezTo>
                <a:cubicBezTo>
                  <a:pt x="5505921" y="736005"/>
                  <a:pt x="5261775" y="670746"/>
                  <a:pt x="5072743" y="717565"/>
                </a:cubicBezTo>
                <a:cubicBezTo>
                  <a:pt x="4883711" y="764384"/>
                  <a:pt x="4759532" y="678350"/>
                  <a:pt x="4509105" y="717565"/>
                </a:cubicBezTo>
                <a:cubicBezTo>
                  <a:pt x="4258678" y="756780"/>
                  <a:pt x="4125874" y="660524"/>
                  <a:pt x="3889103" y="717565"/>
                </a:cubicBezTo>
                <a:cubicBezTo>
                  <a:pt x="3652332" y="774606"/>
                  <a:pt x="3569535" y="676625"/>
                  <a:pt x="3269101" y="717565"/>
                </a:cubicBezTo>
                <a:cubicBezTo>
                  <a:pt x="2968667" y="758505"/>
                  <a:pt x="3046790" y="705202"/>
                  <a:pt x="2874554" y="717565"/>
                </a:cubicBezTo>
                <a:cubicBezTo>
                  <a:pt x="2702318" y="729928"/>
                  <a:pt x="2495772" y="688902"/>
                  <a:pt x="2367280" y="717565"/>
                </a:cubicBezTo>
                <a:cubicBezTo>
                  <a:pt x="2238788" y="746228"/>
                  <a:pt x="2052532" y="666741"/>
                  <a:pt x="1860006" y="717565"/>
                </a:cubicBezTo>
                <a:cubicBezTo>
                  <a:pt x="1667480" y="768389"/>
                  <a:pt x="1384148" y="642586"/>
                  <a:pt x="1183640" y="717565"/>
                </a:cubicBezTo>
                <a:cubicBezTo>
                  <a:pt x="983132" y="792544"/>
                  <a:pt x="909734" y="703660"/>
                  <a:pt x="789093" y="717565"/>
                </a:cubicBezTo>
                <a:cubicBezTo>
                  <a:pt x="668452" y="731470"/>
                  <a:pt x="230589" y="670261"/>
                  <a:pt x="0" y="717565"/>
                </a:cubicBezTo>
                <a:cubicBezTo>
                  <a:pt x="-16104" y="580875"/>
                  <a:pt x="22780" y="440430"/>
                  <a:pt x="0" y="351607"/>
                </a:cubicBezTo>
                <a:cubicBezTo>
                  <a:pt x="-22780" y="262784"/>
                  <a:pt x="36043" y="151366"/>
                  <a:pt x="0" y="0"/>
                </a:cubicBezTo>
                <a:close/>
              </a:path>
            </a:pathLst>
          </a:custGeom>
          <a:ln>
            <a:extLst>
              <a:ext uri="{C807C97D-BFC1-408E-A445-0C87EB9F89A2}">
                <ask:lineSketchStyleProps xmlns:ask="http://schemas.microsoft.com/office/drawing/2018/sketchyshapes" sd="1887688139">
                  <a:prstGeom prst="rect">
                    <a:avLst/>
                  </a:prstGeom>
                  <ask:type>
                    <ask:lineSketchScribble/>
                  </ask:type>
                </ask:lineSketchStyleProps>
              </a:ext>
            </a:extLst>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az-Cyrl-AZ" b="1" dirty="0"/>
              <a:t>Если нужно пройтись по значениям счетчика:</a:t>
            </a:r>
          </a:p>
        </p:txBody>
      </p:sp>
      <p:pic>
        <p:nvPicPr>
          <p:cNvPr id="9" name="Рисунок 8">
            <a:extLst>
              <a:ext uri="{FF2B5EF4-FFF2-40B4-BE49-F238E27FC236}">
                <a16:creationId xmlns:a16="http://schemas.microsoft.com/office/drawing/2014/main" id="{AD7EDB16-5415-81E7-1B35-A4217EA73298}"/>
              </a:ext>
            </a:extLst>
          </p:cNvPr>
          <p:cNvPicPr>
            <a:picLocks noChangeAspect="1"/>
          </p:cNvPicPr>
          <p:nvPr/>
        </p:nvPicPr>
        <p:blipFill>
          <a:blip r:embed="rId3"/>
          <a:stretch>
            <a:fillRect/>
          </a:stretch>
        </p:blipFill>
        <p:spPr>
          <a:xfrm>
            <a:off x="7204943" y="1661836"/>
            <a:ext cx="2866990" cy="1231086"/>
          </a:xfrm>
          <a:prstGeom prst="rect">
            <a:avLst/>
          </a:prstGeom>
        </p:spPr>
      </p:pic>
      <p:pic>
        <p:nvPicPr>
          <p:cNvPr id="13" name="Рисунок 12">
            <a:extLst>
              <a:ext uri="{FF2B5EF4-FFF2-40B4-BE49-F238E27FC236}">
                <a16:creationId xmlns:a16="http://schemas.microsoft.com/office/drawing/2014/main" id="{75FAC7DD-603D-7841-2157-3DA111BCC37B}"/>
              </a:ext>
            </a:extLst>
          </p:cNvPr>
          <p:cNvPicPr>
            <a:picLocks noChangeAspect="1"/>
          </p:cNvPicPr>
          <p:nvPr/>
        </p:nvPicPr>
        <p:blipFill>
          <a:blip r:embed="rId4"/>
          <a:stretch>
            <a:fillRect/>
          </a:stretch>
        </p:blipFill>
        <p:spPr>
          <a:xfrm>
            <a:off x="6395233" y="3915386"/>
            <a:ext cx="4486410" cy="1202664"/>
          </a:xfrm>
          <a:prstGeom prst="rect">
            <a:avLst/>
          </a:prstGeom>
        </p:spPr>
      </p:pic>
      <p:sp>
        <p:nvSpPr>
          <p:cNvPr id="15" name="TextBox 14">
            <a:extLst>
              <a:ext uri="{FF2B5EF4-FFF2-40B4-BE49-F238E27FC236}">
                <a16:creationId xmlns:a16="http://schemas.microsoft.com/office/drawing/2014/main" id="{5F841508-E563-0DE6-BA98-4884D2A153AC}"/>
              </a:ext>
            </a:extLst>
          </p:cNvPr>
          <p:cNvSpPr txBox="1"/>
          <p:nvPr/>
        </p:nvSpPr>
        <p:spPr>
          <a:xfrm>
            <a:off x="411317" y="3898294"/>
            <a:ext cx="5537635" cy="2462213"/>
          </a:xfrm>
          <a:prstGeom prst="rect">
            <a:avLst/>
          </a:prstGeom>
          <a:noFill/>
        </p:spPr>
        <p:txBody>
          <a:bodyPr wrap="square">
            <a:spAutoFit/>
          </a:bodyPr>
          <a:lstStyle/>
          <a:p>
            <a:pPr marL="0" indent="0">
              <a:buNone/>
            </a:pPr>
            <a:r>
              <a:rPr lang="ru-RU" sz="2200" b="1" dirty="0" err="1"/>
              <a:t>for</a:t>
            </a:r>
            <a:r>
              <a:rPr lang="ru-RU" sz="2200" dirty="0"/>
              <a:t> </a:t>
            </a:r>
            <a:r>
              <a:rPr lang="en-US" sz="2200" dirty="0" err="1"/>
              <a:t>i</a:t>
            </a:r>
            <a:r>
              <a:rPr lang="en-US" sz="2200" dirty="0"/>
              <a:t> in range(start, end, step)</a:t>
            </a:r>
          </a:p>
          <a:p>
            <a:pPr marL="0" indent="0">
              <a:buNone/>
            </a:pPr>
            <a:endParaRPr lang="en-US" sz="2200" dirty="0"/>
          </a:p>
          <a:p>
            <a:pPr marL="0" indent="0">
              <a:buNone/>
            </a:pPr>
            <a:r>
              <a:rPr lang="en-US" sz="2200" i="1" dirty="0"/>
              <a:t>Start</a:t>
            </a:r>
            <a:r>
              <a:rPr lang="en-US" sz="2200" dirty="0"/>
              <a:t> – </a:t>
            </a:r>
            <a:r>
              <a:rPr lang="az-Cyrl-AZ" sz="2200" dirty="0"/>
              <a:t>начальное значение счётчика</a:t>
            </a:r>
            <a:r>
              <a:rPr lang="en-US" sz="2200" dirty="0"/>
              <a:t> </a:t>
            </a:r>
            <a:r>
              <a:rPr lang="en-US" sz="2200" dirty="0" err="1"/>
              <a:t>i</a:t>
            </a:r>
            <a:r>
              <a:rPr lang="az-Cyrl-AZ" sz="2200" dirty="0"/>
              <a:t> (по умолчанию 1) </a:t>
            </a:r>
            <a:endParaRPr lang="en-US" sz="2200" dirty="0"/>
          </a:p>
          <a:p>
            <a:pPr marL="0" indent="0">
              <a:buNone/>
            </a:pPr>
            <a:r>
              <a:rPr lang="en-US" sz="2200" i="1" dirty="0"/>
              <a:t>End</a:t>
            </a:r>
            <a:r>
              <a:rPr lang="en-US" sz="2200" dirty="0"/>
              <a:t> – </a:t>
            </a:r>
            <a:r>
              <a:rPr lang="az-Cyrl-AZ" sz="2200" dirty="0"/>
              <a:t>конечное значение счётчика</a:t>
            </a:r>
            <a:r>
              <a:rPr lang="en-US" sz="2200" dirty="0"/>
              <a:t> </a:t>
            </a:r>
            <a:r>
              <a:rPr lang="en-US" sz="2200" dirty="0" err="1"/>
              <a:t>i</a:t>
            </a:r>
            <a:r>
              <a:rPr lang="az-Cyrl-AZ" sz="2200" dirty="0"/>
              <a:t> </a:t>
            </a:r>
            <a:endParaRPr lang="en-US" sz="2200" dirty="0"/>
          </a:p>
          <a:p>
            <a:r>
              <a:rPr lang="en-US" sz="2200" i="1" dirty="0"/>
              <a:t>Step</a:t>
            </a:r>
            <a:r>
              <a:rPr lang="en-US" sz="2200" dirty="0"/>
              <a:t> – </a:t>
            </a:r>
            <a:r>
              <a:rPr lang="az-Cyrl-AZ" sz="2200" dirty="0"/>
              <a:t>шаг изменения счётчика </a:t>
            </a:r>
            <a:r>
              <a:rPr lang="en-US" sz="2200" dirty="0" err="1"/>
              <a:t>i</a:t>
            </a:r>
            <a:r>
              <a:rPr lang="az-Cyrl-AZ" sz="2200" dirty="0"/>
              <a:t> (по умолчанию 1)</a:t>
            </a:r>
            <a:endParaRPr lang="en-US" sz="2200" dirty="0"/>
          </a:p>
        </p:txBody>
      </p:sp>
      <p:pic>
        <p:nvPicPr>
          <p:cNvPr id="17" name="Рисунок 16">
            <a:extLst>
              <a:ext uri="{FF2B5EF4-FFF2-40B4-BE49-F238E27FC236}">
                <a16:creationId xmlns:a16="http://schemas.microsoft.com/office/drawing/2014/main" id="{C5534B1F-2ACD-83B7-0F53-87A66972A51F}"/>
              </a:ext>
            </a:extLst>
          </p:cNvPr>
          <p:cNvPicPr>
            <a:picLocks noChangeAspect="1"/>
          </p:cNvPicPr>
          <p:nvPr/>
        </p:nvPicPr>
        <p:blipFill>
          <a:blip r:embed="rId5"/>
          <a:stretch>
            <a:fillRect/>
          </a:stretch>
        </p:blipFill>
        <p:spPr>
          <a:xfrm>
            <a:off x="7367336" y="5300885"/>
            <a:ext cx="2866990" cy="1166994"/>
          </a:xfrm>
          <a:prstGeom prst="rect">
            <a:avLst/>
          </a:prstGeom>
        </p:spPr>
      </p:pic>
    </p:spTree>
    <p:extLst>
      <p:ext uri="{BB962C8B-B14F-4D97-AF65-F5344CB8AC3E}">
        <p14:creationId xmlns:p14="http://schemas.microsoft.com/office/powerpoint/2010/main" val="4043153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F8327027-CB79-4981-F956-2376EE2456F4}"/>
              </a:ext>
            </a:extLst>
          </p:cNvPr>
          <p:cNvSpPr>
            <a:spLocks noGrp="1"/>
          </p:cNvSpPr>
          <p:nvPr>
            <p:ph type="title"/>
          </p:nvPr>
        </p:nvSpPr>
        <p:spPr>
          <a:xfrm>
            <a:off x="841248" y="510047"/>
            <a:ext cx="3300984" cy="1645920"/>
          </a:xfrm>
        </p:spPr>
        <p:txBody>
          <a:bodyPr>
            <a:normAutofit/>
          </a:bodyPr>
          <a:lstStyle/>
          <a:p>
            <a:pPr algn="ctr"/>
            <a:r>
              <a:rPr lang="az-Cyrl-AZ" sz="2800" dirty="0"/>
              <a:t>Циклы</a:t>
            </a:r>
            <a:endParaRPr lang="ru-RU" sz="2800" dirty="0"/>
          </a:p>
        </p:txBody>
      </p:sp>
      <p:sp>
        <p:nvSpPr>
          <p:cNvPr id="18" name="Rectangle 1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бъект 2">
            <a:extLst>
              <a:ext uri="{FF2B5EF4-FFF2-40B4-BE49-F238E27FC236}">
                <a16:creationId xmlns:a16="http://schemas.microsoft.com/office/drawing/2014/main" id="{CB82232C-4A38-0F88-0FC0-E489E4207C08}"/>
              </a:ext>
            </a:extLst>
          </p:cNvPr>
          <p:cNvSpPr>
            <a:spLocks noGrp="1"/>
          </p:cNvSpPr>
          <p:nvPr>
            <p:ph idx="1"/>
          </p:nvPr>
        </p:nvSpPr>
        <p:spPr>
          <a:xfrm>
            <a:off x="4581144" y="510047"/>
            <a:ext cx="6858000" cy="1645920"/>
          </a:xfrm>
        </p:spPr>
        <p:txBody>
          <a:bodyPr anchor="ctr">
            <a:normAutofit/>
          </a:bodyPr>
          <a:lstStyle/>
          <a:p>
            <a:r>
              <a:rPr lang="ru-RU" sz="1800" dirty="0"/>
              <a:t>Вывод полного списка </a:t>
            </a:r>
            <a:r>
              <a:rPr lang="az-Cyrl-AZ" sz="1800" dirty="0"/>
              <a:t>через циклы</a:t>
            </a:r>
            <a:r>
              <a:rPr lang="en-US" sz="1800" dirty="0"/>
              <a:t> </a:t>
            </a:r>
            <a:r>
              <a:rPr lang="en-US" sz="1800" b="1" dirty="0"/>
              <a:t>for</a:t>
            </a:r>
            <a:r>
              <a:rPr lang="en-US" sz="1800" dirty="0"/>
              <a:t> </a:t>
            </a:r>
            <a:r>
              <a:rPr lang="az-Cyrl-AZ" sz="1800" dirty="0"/>
              <a:t>и </a:t>
            </a:r>
            <a:r>
              <a:rPr lang="en-US" sz="1800" b="1" dirty="0"/>
              <a:t>while</a:t>
            </a:r>
            <a:r>
              <a:rPr lang="az-Cyrl-AZ" sz="1800" dirty="0"/>
              <a:t> </a:t>
            </a:r>
            <a:endParaRPr lang="ru-RU" sz="1800" dirty="0"/>
          </a:p>
        </p:txBody>
      </p:sp>
      <p:pic>
        <p:nvPicPr>
          <p:cNvPr id="9" name="Рисунок 8" descr="Изображение выглядит как текст, снимок экрана, Шрифт, дизайн&#10;&#10;Автоматически созданное описание">
            <a:extLst>
              <a:ext uri="{FF2B5EF4-FFF2-40B4-BE49-F238E27FC236}">
                <a16:creationId xmlns:a16="http://schemas.microsoft.com/office/drawing/2014/main" id="{D89B9381-A2B0-8917-67BA-8491CE900006}"/>
              </a:ext>
            </a:extLst>
          </p:cNvPr>
          <p:cNvPicPr>
            <a:picLocks noChangeAspect="1"/>
          </p:cNvPicPr>
          <p:nvPr/>
        </p:nvPicPr>
        <p:blipFill>
          <a:blip r:embed="rId2"/>
          <a:stretch>
            <a:fillRect/>
          </a:stretch>
        </p:blipFill>
        <p:spPr>
          <a:xfrm>
            <a:off x="557784" y="2674219"/>
            <a:ext cx="3584448" cy="3503797"/>
          </a:xfrm>
          <a:prstGeom prst="rect">
            <a:avLst/>
          </a:prstGeom>
        </p:spPr>
      </p:pic>
      <p:pic>
        <p:nvPicPr>
          <p:cNvPr id="5" name="Рисунок 4" descr="Изображение выглядит как текст, снимок экрана, Шрифт, дизайн&#10;&#10;Автоматически созданное описание">
            <a:extLst>
              <a:ext uri="{FF2B5EF4-FFF2-40B4-BE49-F238E27FC236}">
                <a16:creationId xmlns:a16="http://schemas.microsoft.com/office/drawing/2014/main" id="{7218A25A-0130-FDDA-64B7-31DB7FE3BC5E}"/>
              </a:ext>
            </a:extLst>
          </p:cNvPr>
          <p:cNvPicPr>
            <a:picLocks noChangeAspect="1"/>
          </p:cNvPicPr>
          <p:nvPr/>
        </p:nvPicPr>
        <p:blipFill>
          <a:blip r:embed="rId3"/>
          <a:stretch>
            <a:fillRect/>
          </a:stretch>
        </p:blipFill>
        <p:spPr>
          <a:xfrm>
            <a:off x="4347599" y="2831038"/>
            <a:ext cx="3584448" cy="3190159"/>
          </a:xfrm>
          <a:prstGeom prst="rect">
            <a:avLst/>
          </a:prstGeom>
        </p:spPr>
      </p:pic>
      <p:pic>
        <p:nvPicPr>
          <p:cNvPr id="7" name="Рисунок 6" descr="Изображение выглядит как текст, снимок экрана, Шрифт, дизайн&#10;&#10;Автоматически созданное описание">
            <a:extLst>
              <a:ext uri="{FF2B5EF4-FFF2-40B4-BE49-F238E27FC236}">
                <a16:creationId xmlns:a16="http://schemas.microsoft.com/office/drawing/2014/main" id="{D9BB1C2E-2E9C-74D1-640B-CD001C51D3B9}"/>
              </a:ext>
            </a:extLst>
          </p:cNvPr>
          <p:cNvPicPr>
            <a:picLocks noChangeAspect="1"/>
          </p:cNvPicPr>
          <p:nvPr/>
        </p:nvPicPr>
        <p:blipFill rotWithShape="1">
          <a:blip r:embed="rId4"/>
          <a:srcRect l="14587"/>
          <a:stretch/>
        </p:blipFill>
        <p:spPr>
          <a:xfrm>
            <a:off x="8137415" y="2868128"/>
            <a:ext cx="3584448" cy="3115980"/>
          </a:xfrm>
          <a:prstGeom prst="rect">
            <a:avLst/>
          </a:prstGeom>
        </p:spPr>
      </p:pic>
      <p:sp>
        <p:nvSpPr>
          <p:cNvPr id="10" name="Прямоугольник 9">
            <a:extLst>
              <a:ext uri="{FF2B5EF4-FFF2-40B4-BE49-F238E27FC236}">
                <a16:creationId xmlns:a16="http://schemas.microsoft.com/office/drawing/2014/main" id="{7EB62ABC-5015-EAF7-9DD8-2338986D07AE}"/>
              </a:ext>
            </a:extLst>
          </p:cNvPr>
          <p:cNvSpPr/>
          <p:nvPr/>
        </p:nvSpPr>
        <p:spPr>
          <a:xfrm>
            <a:off x="9318171" y="4731657"/>
            <a:ext cx="2120973" cy="1025676"/>
          </a:xfrm>
          <a:custGeom>
            <a:avLst/>
            <a:gdLst>
              <a:gd name="connsiteX0" fmla="*/ 0 w 2120973"/>
              <a:gd name="connsiteY0" fmla="*/ 0 h 1025676"/>
              <a:gd name="connsiteX1" fmla="*/ 530243 w 2120973"/>
              <a:gd name="connsiteY1" fmla="*/ 0 h 1025676"/>
              <a:gd name="connsiteX2" fmla="*/ 1039277 w 2120973"/>
              <a:gd name="connsiteY2" fmla="*/ 0 h 1025676"/>
              <a:gd name="connsiteX3" fmla="*/ 1505891 w 2120973"/>
              <a:gd name="connsiteY3" fmla="*/ 0 h 1025676"/>
              <a:gd name="connsiteX4" fmla="*/ 2120973 w 2120973"/>
              <a:gd name="connsiteY4" fmla="*/ 0 h 1025676"/>
              <a:gd name="connsiteX5" fmla="*/ 2120973 w 2120973"/>
              <a:gd name="connsiteY5" fmla="*/ 512838 h 1025676"/>
              <a:gd name="connsiteX6" fmla="*/ 2120973 w 2120973"/>
              <a:gd name="connsiteY6" fmla="*/ 1025676 h 1025676"/>
              <a:gd name="connsiteX7" fmla="*/ 1590730 w 2120973"/>
              <a:gd name="connsiteY7" fmla="*/ 1025676 h 1025676"/>
              <a:gd name="connsiteX8" fmla="*/ 1018067 w 2120973"/>
              <a:gd name="connsiteY8" fmla="*/ 1025676 h 1025676"/>
              <a:gd name="connsiteX9" fmla="*/ 487824 w 2120973"/>
              <a:gd name="connsiteY9" fmla="*/ 1025676 h 1025676"/>
              <a:gd name="connsiteX10" fmla="*/ 0 w 2120973"/>
              <a:gd name="connsiteY10" fmla="*/ 1025676 h 1025676"/>
              <a:gd name="connsiteX11" fmla="*/ 0 w 2120973"/>
              <a:gd name="connsiteY11" fmla="*/ 512838 h 1025676"/>
              <a:gd name="connsiteX12" fmla="*/ 0 w 2120973"/>
              <a:gd name="connsiteY12" fmla="*/ 0 h 102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0973" h="1025676" fill="none" extrusionOk="0">
                <a:moveTo>
                  <a:pt x="0" y="0"/>
                </a:moveTo>
                <a:cubicBezTo>
                  <a:pt x="132189" y="-52331"/>
                  <a:pt x="395490" y="27410"/>
                  <a:pt x="530243" y="0"/>
                </a:cubicBezTo>
                <a:cubicBezTo>
                  <a:pt x="664996" y="-27410"/>
                  <a:pt x="788644" y="29823"/>
                  <a:pt x="1039277" y="0"/>
                </a:cubicBezTo>
                <a:cubicBezTo>
                  <a:pt x="1289910" y="-29823"/>
                  <a:pt x="1288466" y="22133"/>
                  <a:pt x="1505891" y="0"/>
                </a:cubicBezTo>
                <a:cubicBezTo>
                  <a:pt x="1723316" y="-22133"/>
                  <a:pt x="1828100" y="51908"/>
                  <a:pt x="2120973" y="0"/>
                </a:cubicBezTo>
                <a:cubicBezTo>
                  <a:pt x="2155331" y="142067"/>
                  <a:pt x="2100577" y="328783"/>
                  <a:pt x="2120973" y="512838"/>
                </a:cubicBezTo>
                <a:cubicBezTo>
                  <a:pt x="2141369" y="696893"/>
                  <a:pt x="2099984" y="906114"/>
                  <a:pt x="2120973" y="1025676"/>
                </a:cubicBezTo>
                <a:cubicBezTo>
                  <a:pt x="1885830" y="1061053"/>
                  <a:pt x="1791775" y="1002213"/>
                  <a:pt x="1590730" y="1025676"/>
                </a:cubicBezTo>
                <a:cubicBezTo>
                  <a:pt x="1389685" y="1049139"/>
                  <a:pt x="1179611" y="1019166"/>
                  <a:pt x="1018067" y="1025676"/>
                </a:cubicBezTo>
                <a:cubicBezTo>
                  <a:pt x="856523" y="1032186"/>
                  <a:pt x="614509" y="1006151"/>
                  <a:pt x="487824" y="1025676"/>
                </a:cubicBezTo>
                <a:cubicBezTo>
                  <a:pt x="361139" y="1045201"/>
                  <a:pt x="220686" y="1010245"/>
                  <a:pt x="0" y="1025676"/>
                </a:cubicBezTo>
                <a:cubicBezTo>
                  <a:pt x="-16120" y="796101"/>
                  <a:pt x="59364" y="758089"/>
                  <a:pt x="0" y="512838"/>
                </a:cubicBezTo>
                <a:cubicBezTo>
                  <a:pt x="-59364" y="267587"/>
                  <a:pt x="26434" y="223880"/>
                  <a:pt x="0" y="0"/>
                </a:cubicBezTo>
                <a:close/>
              </a:path>
              <a:path w="2120973" h="1025676" stroke="0" extrusionOk="0">
                <a:moveTo>
                  <a:pt x="0" y="0"/>
                </a:moveTo>
                <a:cubicBezTo>
                  <a:pt x="145563" y="-39252"/>
                  <a:pt x="358096" y="33188"/>
                  <a:pt x="509034" y="0"/>
                </a:cubicBezTo>
                <a:cubicBezTo>
                  <a:pt x="659972" y="-33188"/>
                  <a:pt x="897175" y="59082"/>
                  <a:pt x="1039277" y="0"/>
                </a:cubicBezTo>
                <a:cubicBezTo>
                  <a:pt x="1181379" y="-59082"/>
                  <a:pt x="1383981" y="37004"/>
                  <a:pt x="1611939" y="0"/>
                </a:cubicBezTo>
                <a:cubicBezTo>
                  <a:pt x="1839897" y="-37004"/>
                  <a:pt x="1974327" y="7221"/>
                  <a:pt x="2120973" y="0"/>
                </a:cubicBezTo>
                <a:cubicBezTo>
                  <a:pt x="2150413" y="235259"/>
                  <a:pt x="2105528" y="337106"/>
                  <a:pt x="2120973" y="502581"/>
                </a:cubicBezTo>
                <a:cubicBezTo>
                  <a:pt x="2136418" y="668056"/>
                  <a:pt x="2086597" y="899697"/>
                  <a:pt x="2120973" y="1025676"/>
                </a:cubicBezTo>
                <a:cubicBezTo>
                  <a:pt x="1905631" y="1046512"/>
                  <a:pt x="1740434" y="1012010"/>
                  <a:pt x="1611939" y="1025676"/>
                </a:cubicBezTo>
                <a:cubicBezTo>
                  <a:pt x="1483444" y="1039342"/>
                  <a:pt x="1242619" y="1009562"/>
                  <a:pt x="1060487" y="1025676"/>
                </a:cubicBezTo>
                <a:cubicBezTo>
                  <a:pt x="878355" y="1041790"/>
                  <a:pt x="731232" y="1006278"/>
                  <a:pt x="509034" y="1025676"/>
                </a:cubicBezTo>
                <a:cubicBezTo>
                  <a:pt x="286836" y="1045074"/>
                  <a:pt x="219702" y="968097"/>
                  <a:pt x="0" y="1025676"/>
                </a:cubicBezTo>
                <a:cubicBezTo>
                  <a:pt x="-35759" y="808803"/>
                  <a:pt x="24609" y="752182"/>
                  <a:pt x="0" y="523095"/>
                </a:cubicBezTo>
                <a:cubicBezTo>
                  <a:pt x="-24609" y="294008"/>
                  <a:pt x="31355" y="139994"/>
                  <a:pt x="0" y="0"/>
                </a:cubicBezTo>
                <a:close/>
              </a:path>
            </a:pathLst>
          </a:custGeom>
          <a:solidFill>
            <a:schemeClr val="bg2">
              <a:lumMod val="50000"/>
            </a:schemeClr>
          </a:solidFill>
          <a:ln>
            <a:extLst>
              <a:ext uri="{C807C97D-BFC1-408E-A445-0C87EB9F89A2}">
                <ask:lineSketchStyleProps xmlns:ask="http://schemas.microsoft.com/office/drawing/2018/sketchyshapes" sd="262521863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b="1" dirty="0"/>
              <a:t>Этот способ – моветон!</a:t>
            </a:r>
            <a:endParaRPr lang="ru-RU" b="1" dirty="0"/>
          </a:p>
        </p:txBody>
      </p:sp>
    </p:spTree>
    <p:extLst>
      <p:ext uri="{BB962C8B-B14F-4D97-AF65-F5344CB8AC3E}">
        <p14:creationId xmlns:p14="http://schemas.microsoft.com/office/powerpoint/2010/main" val="25855974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Циклы.</a:t>
            </a:r>
            <a:br>
              <a:rPr lang="az-Cyrl-AZ" dirty="0">
                <a:solidFill>
                  <a:srgbClr val="FFFFFF"/>
                </a:solidFill>
              </a:rPr>
            </a:br>
            <a:r>
              <a:rPr lang="az-Cyrl-AZ" dirty="0">
                <a:solidFill>
                  <a:srgbClr val="FFFFFF"/>
                </a:solidFill>
              </a:rPr>
              <a:t>Задача №1</a:t>
            </a:r>
            <a:endParaRPr lang="ru-RU"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Объект 2">
            <a:extLst>
              <a:ext uri="{FF2B5EF4-FFF2-40B4-BE49-F238E27FC236}">
                <a16:creationId xmlns:a16="http://schemas.microsoft.com/office/drawing/2014/main" id="{4EA5B0FD-4965-F501-A0AD-14FD1A532D47}"/>
              </a:ext>
            </a:extLst>
          </p:cNvPr>
          <p:cNvSpPr>
            <a:spLocks noGrp="1"/>
          </p:cNvSpPr>
          <p:nvPr>
            <p:ph idx="1"/>
          </p:nvPr>
        </p:nvSpPr>
        <p:spPr>
          <a:xfrm>
            <a:off x="6096000" y="946299"/>
            <a:ext cx="5257799" cy="4889350"/>
          </a:xfrm>
        </p:spPr>
        <p:txBody>
          <a:bodyPr anchor="t">
            <a:normAutofit/>
          </a:bodyPr>
          <a:lstStyle/>
          <a:p>
            <a:pPr marL="0" indent="0" algn="just">
              <a:buNone/>
            </a:pPr>
            <a:r>
              <a:rPr lang="az-Cyrl-AZ" sz="2400" dirty="0"/>
              <a:t>Чтобы обеспечить безопасность данных, программисты решили каждое получаемое число переобразовывать в ближайшее, большее и противоположное им по четности число (т.е. 2 станет 3, а 5 станет </a:t>
            </a:r>
            <a:r>
              <a:rPr lang="en-US" sz="2400" dirty="0"/>
              <a:t>6</a:t>
            </a:r>
            <a:r>
              <a:rPr lang="az-Cyrl-AZ" sz="2400" dirty="0"/>
              <a:t>). На вход подаётся список чисел, размер которого не ограничен. Программа должна вывести новый получившийся список.</a:t>
            </a:r>
          </a:p>
          <a:p>
            <a:pPr marL="0" indent="0" algn="just">
              <a:buNone/>
            </a:pPr>
            <a:endParaRPr lang="az-Cyrl-AZ" sz="2400" dirty="0"/>
          </a:p>
          <a:p>
            <a:pPr lvl="1" algn="just"/>
            <a:r>
              <a:rPr lang="az-Cyrl-AZ" sz="2000" dirty="0"/>
              <a:t>Входные данные: 1 4 5 89 -90</a:t>
            </a:r>
          </a:p>
          <a:p>
            <a:pPr lvl="1" algn="just"/>
            <a:r>
              <a:rPr lang="az-Cyrl-AZ" sz="2000" dirty="0"/>
              <a:t>Выходные данные: 2 5 6 90 -</a:t>
            </a:r>
            <a:r>
              <a:rPr lang="en-US" sz="2000" dirty="0"/>
              <a:t>89</a:t>
            </a:r>
            <a:endParaRPr lang="az-Cyrl-AZ" sz="2000" dirty="0"/>
          </a:p>
        </p:txBody>
      </p:sp>
    </p:spTree>
    <p:extLst>
      <p:ext uri="{BB962C8B-B14F-4D97-AF65-F5344CB8AC3E}">
        <p14:creationId xmlns:p14="http://schemas.microsoft.com/office/powerpoint/2010/main" val="3290904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Циклы.</a:t>
            </a:r>
            <a:br>
              <a:rPr lang="az-Cyrl-AZ" dirty="0">
                <a:solidFill>
                  <a:srgbClr val="FFFFFF"/>
                </a:solidFill>
              </a:rPr>
            </a:br>
            <a:r>
              <a:rPr lang="az-Cyrl-AZ" dirty="0">
                <a:solidFill>
                  <a:srgbClr val="FFFFFF"/>
                </a:solidFill>
              </a:rPr>
              <a:t>Задача №2</a:t>
            </a:r>
            <a:endParaRPr lang="ru-RU"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Объект 2">
            <a:extLst>
              <a:ext uri="{FF2B5EF4-FFF2-40B4-BE49-F238E27FC236}">
                <a16:creationId xmlns:a16="http://schemas.microsoft.com/office/drawing/2014/main" id="{4EA5B0FD-4965-F501-A0AD-14FD1A532D47}"/>
              </a:ext>
            </a:extLst>
          </p:cNvPr>
          <p:cNvSpPr>
            <a:spLocks noGrp="1"/>
          </p:cNvSpPr>
          <p:nvPr>
            <p:ph idx="1"/>
          </p:nvPr>
        </p:nvSpPr>
        <p:spPr>
          <a:xfrm>
            <a:off x="6096000" y="946299"/>
            <a:ext cx="5257799" cy="4889350"/>
          </a:xfrm>
        </p:spPr>
        <p:txBody>
          <a:bodyPr anchor="t">
            <a:normAutofit/>
          </a:bodyPr>
          <a:lstStyle/>
          <a:p>
            <a:pPr marL="0" indent="0" algn="just">
              <a:buNone/>
            </a:pPr>
            <a:r>
              <a:rPr lang="az-Cyrl-AZ" sz="2400" dirty="0"/>
              <a:t>Вам на вход подаётся список чисел. Выводить этот список до первого числа, делящегося на 5. Гарантируется, что в списке обязательно содержится такое число.</a:t>
            </a:r>
          </a:p>
          <a:p>
            <a:pPr marL="0" indent="0" algn="just">
              <a:buNone/>
            </a:pPr>
            <a:endParaRPr lang="az-Cyrl-AZ" sz="1600" dirty="0"/>
          </a:p>
          <a:p>
            <a:pPr lvl="1" algn="just"/>
            <a:r>
              <a:rPr lang="az-Cyrl-AZ" sz="2000" dirty="0"/>
              <a:t>Входные данные:  1 2 6 70 8 9</a:t>
            </a:r>
          </a:p>
          <a:p>
            <a:pPr lvl="1" algn="just"/>
            <a:r>
              <a:rPr lang="az-Cyrl-AZ" sz="2000" dirty="0"/>
              <a:t>Выходные данные: 1 2 6 </a:t>
            </a:r>
          </a:p>
          <a:p>
            <a:pPr marL="457200" lvl="1" indent="0" algn="just">
              <a:buNone/>
            </a:pPr>
            <a:endParaRPr lang="en-US" sz="2000" dirty="0"/>
          </a:p>
          <a:p>
            <a:pPr marL="457200" lvl="1" indent="0" algn="just">
              <a:buNone/>
            </a:pPr>
            <a:endParaRPr lang="az-Cyrl-AZ" sz="2000" dirty="0"/>
          </a:p>
        </p:txBody>
      </p:sp>
    </p:spTree>
    <p:extLst>
      <p:ext uri="{BB962C8B-B14F-4D97-AF65-F5344CB8AC3E}">
        <p14:creationId xmlns:p14="http://schemas.microsoft.com/office/powerpoint/2010/main" val="1505287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Циклы.</a:t>
            </a:r>
            <a:br>
              <a:rPr lang="az-Cyrl-AZ" dirty="0">
                <a:solidFill>
                  <a:srgbClr val="FFFFFF"/>
                </a:solidFill>
              </a:rPr>
            </a:br>
            <a:r>
              <a:rPr lang="az-Cyrl-AZ" dirty="0">
                <a:solidFill>
                  <a:srgbClr val="FFFFFF"/>
                </a:solidFill>
              </a:rPr>
              <a:t>Задача №3</a:t>
            </a:r>
            <a:endParaRPr lang="ru-RU"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Объект 2">
            <a:extLst>
              <a:ext uri="{FF2B5EF4-FFF2-40B4-BE49-F238E27FC236}">
                <a16:creationId xmlns:a16="http://schemas.microsoft.com/office/drawing/2014/main" id="{4EA5B0FD-4965-F501-A0AD-14FD1A532D47}"/>
              </a:ext>
            </a:extLst>
          </p:cNvPr>
          <p:cNvSpPr>
            <a:spLocks noGrp="1"/>
          </p:cNvSpPr>
          <p:nvPr>
            <p:ph idx="1"/>
          </p:nvPr>
        </p:nvSpPr>
        <p:spPr>
          <a:xfrm>
            <a:off x="6096000" y="946299"/>
            <a:ext cx="5257799" cy="4889350"/>
          </a:xfrm>
        </p:spPr>
        <p:txBody>
          <a:bodyPr anchor="t">
            <a:normAutofit/>
          </a:bodyPr>
          <a:lstStyle/>
          <a:p>
            <a:pPr marL="0" indent="0" algn="just">
              <a:buNone/>
            </a:pPr>
            <a:r>
              <a:rPr lang="az-Cyrl-AZ" sz="2400" dirty="0"/>
              <a:t>В банкомат разменник попадают купюры разного номинала. Определить максимальное количество пятирублёвых монет, которое может выдать разменник на данную сумму.</a:t>
            </a:r>
          </a:p>
          <a:p>
            <a:pPr marL="0" indent="0" algn="just">
              <a:buNone/>
            </a:pPr>
            <a:endParaRPr lang="az-Cyrl-AZ" sz="2400" dirty="0"/>
          </a:p>
          <a:p>
            <a:pPr lvl="1" algn="just"/>
            <a:r>
              <a:rPr lang="az-Cyrl-AZ" sz="1600" dirty="0"/>
              <a:t>Входные данные: 500</a:t>
            </a:r>
          </a:p>
          <a:p>
            <a:pPr lvl="1" algn="just"/>
            <a:r>
              <a:rPr lang="az-Cyrl-AZ" sz="1600" dirty="0"/>
              <a:t>Выходные данные: 100</a:t>
            </a:r>
          </a:p>
          <a:p>
            <a:pPr lvl="1" algn="just"/>
            <a:endParaRPr lang="az-Cyrl-AZ" sz="1600" dirty="0"/>
          </a:p>
          <a:p>
            <a:pPr lvl="1" algn="just"/>
            <a:r>
              <a:rPr lang="az-Cyrl-AZ" sz="1600" dirty="0"/>
              <a:t>Входные данные: 363</a:t>
            </a:r>
          </a:p>
          <a:p>
            <a:pPr lvl="1" algn="just"/>
            <a:r>
              <a:rPr lang="az-Cyrl-AZ" sz="1600" dirty="0"/>
              <a:t>Выходные данные: 72</a:t>
            </a:r>
          </a:p>
        </p:txBody>
      </p:sp>
    </p:spTree>
    <p:extLst>
      <p:ext uri="{BB962C8B-B14F-4D97-AF65-F5344CB8AC3E}">
        <p14:creationId xmlns:p14="http://schemas.microsoft.com/office/powerpoint/2010/main" val="44185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Циклы.</a:t>
            </a:r>
            <a:br>
              <a:rPr lang="az-Cyrl-AZ" dirty="0">
                <a:solidFill>
                  <a:srgbClr val="FFFFFF"/>
                </a:solidFill>
              </a:rPr>
            </a:br>
            <a:r>
              <a:rPr lang="az-Cyrl-AZ" dirty="0">
                <a:solidFill>
                  <a:srgbClr val="FFFFFF"/>
                </a:solidFill>
              </a:rPr>
              <a:t>Задача №4</a:t>
            </a:r>
            <a:endParaRPr lang="ru-RU"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Объект 2">
            <a:extLst>
              <a:ext uri="{FF2B5EF4-FFF2-40B4-BE49-F238E27FC236}">
                <a16:creationId xmlns:a16="http://schemas.microsoft.com/office/drawing/2014/main" id="{4EA5B0FD-4965-F501-A0AD-14FD1A532D47}"/>
              </a:ext>
            </a:extLst>
          </p:cNvPr>
          <p:cNvSpPr>
            <a:spLocks noGrp="1"/>
          </p:cNvSpPr>
          <p:nvPr>
            <p:ph idx="1"/>
          </p:nvPr>
        </p:nvSpPr>
        <p:spPr>
          <a:xfrm>
            <a:off x="6096000" y="946299"/>
            <a:ext cx="5257799" cy="4889350"/>
          </a:xfrm>
        </p:spPr>
        <p:txBody>
          <a:bodyPr anchor="t">
            <a:normAutofit/>
          </a:bodyPr>
          <a:lstStyle/>
          <a:p>
            <a:pPr marL="0" indent="0" algn="just">
              <a:buNone/>
            </a:pPr>
            <a:r>
              <a:rPr lang="az-Cyrl-AZ" sz="2400" dirty="0"/>
              <a:t>На вход подаётся некоторое число. Определить количество его делителей (включая единицу и само число). </a:t>
            </a:r>
          </a:p>
          <a:p>
            <a:pPr marL="0" indent="0" algn="just">
              <a:buNone/>
            </a:pPr>
            <a:endParaRPr lang="az-Cyrl-AZ" sz="2400" dirty="0"/>
          </a:p>
          <a:p>
            <a:pPr lvl="1" algn="just"/>
            <a:r>
              <a:rPr lang="az-Cyrl-AZ" sz="1600" dirty="0"/>
              <a:t>Входные данные: 7</a:t>
            </a:r>
          </a:p>
          <a:p>
            <a:pPr lvl="1" algn="just"/>
            <a:r>
              <a:rPr lang="az-Cyrl-AZ" sz="1600" dirty="0"/>
              <a:t>Выходные данные: 2</a:t>
            </a:r>
          </a:p>
          <a:p>
            <a:pPr lvl="1" algn="just"/>
            <a:endParaRPr lang="az-Cyrl-AZ" sz="1600" dirty="0"/>
          </a:p>
          <a:p>
            <a:pPr lvl="1" algn="just"/>
            <a:r>
              <a:rPr lang="az-Cyrl-AZ" sz="1600" dirty="0"/>
              <a:t>Входные данные: 16</a:t>
            </a:r>
          </a:p>
          <a:p>
            <a:pPr lvl="1" algn="just"/>
            <a:r>
              <a:rPr lang="az-Cyrl-AZ" sz="1600" dirty="0"/>
              <a:t>Выходные данные: 5</a:t>
            </a:r>
          </a:p>
        </p:txBody>
      </p:sp>
    </p:spTree>
    <p:extLst>
      <p:ext uri="{BB962C8B-B14F-4D97-AF65-F5344CB8AC3E}">
        <p14:creationId xmlns:p14="http://schemas.microsoft.com/office/powerpoint/2010/main" val="3005191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17C743BE-CE56-CC85-4F52-B4F8072C7470}"/>
              </a:ext>
            </a:extLst>
          </p:cNvPr>
          <p:cNvSpPr>
            <a:spLocks noGrp="1"/>
          </p:cNvSpPr>
          <p:nvPr>
            <p:ph type="title"/>
          </p:nvPr>
        </p:nvSpPr>
        <p:spPr>
          <a:xfrm>
            <a:off x="686834" y="1153572"/>
            <a:ext cx="3200400" cy="4461163"/>
          </a:xfrm>
        </p:spPr>
        <p:txBody>
          <a:bodyPr>
            <a:normAutofit/>
          </a:bodyPr>
          <a:lstStyle/>
          <a:p>
            <a:r>
              <a:rPr lang="az-Cyrl-AZ" dirty="0">
                <a:solidFill>
                  <a:srgbClr val="FFFFFF"/>
                </a:solidFill>
              </a:rPr>
              <a:t>Функции</a:t>
            </a:r>
            <a:endParaRPr lang="ru-RU"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Объект 2">
            <a:extLst>
              <a:ext uri="{FF2B5EF4-FFF2-40B4-BE49-F238E27FC236}">
                <a16:creationId xmlns:a16="http://schemas.microsoft.com/office/drawing/2014/main" id="{C466B9C4-4D7B-D18A-8563-0AA14CDE85F7}"/>
              </a:ext>
            </a:extLst>
          </p:cNvPr>
          <p:cNvSpPr>
            <a:spLocks noGrp="1"/>
          </p:cNvSpPr>
          <p:nvPr>
            <p:ph idx="1"/>
          </p:nvPr>
        </p:nvSpPr>
        <p:spPr>
          <a:xfrm>
            <a:off x="4447308" y="591344"/>
            <a:ext cx="6906491" cy="5585619"/>
          </a:xfrm>
        </p:spPr>
        <p:txBody>
          <a:bodyPr anchor="ctr">
            <a:normAutofit/>
          </a:bodyPr>
          <a:lstStyle/>
          <a:p>
            <a:pPr marL="0" indent="0">
              <a:buNone/>
            </a:pPr>
            <a:r>
              <a:rPr lang="az-Cyrl-AZ" dirty="0"/>
              <a:t>Программисты – ленивые люди. </a:t>
            </a:r>
          </a:p>
          <a:p>
            <a:pPr marL="0" indent="0">
              <a:buNone/>
            </a:pPr>
            <a:endParaRPr lang="az-Cyrl-AZ" dirty="0"/>
          </a:p>
          <a:p>
            <a:pPr marL="0" indent="0">
              <a:buNone/>
            </a:pPr>
            <a:r>
              <a:rPr lang="az-Cyrl-AZ" dirty="0"/>
              <a:t>Им очень не хочется писать много одинакового кода. Для этого и была придумана функция.</a:t>
            </a:r>
            <a:endParaRPr lang="ru-RU" dirty="0"/>
          </a:p>
        </p:txBody>
      </p:sp>
    </p:spTree>
    <p:extLst>
      <p:ext uri="{BB962C8B-B14F-4D97-AF65-F5344CB8AC3E}">
        <p14:creationId xmlns:p14="http://schemas.microsoft.com/office/powerpoint/2010/main" val="23963557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BE029829-2C85-9C06-976F-52B9030FB750}"/>
              </a:ext>
            </a:extLst>
          </p:cNvPr>
          <p:cNvSpPr>
            <a:spLocks noGrp="1"/>
          </p:cNvSpPr>
          <p:nvPr>
            <p:ph type="title"/>
          </p:nvPr>
        </p:nvSpPr>
        <p:spPr>
          <a:xfrm>
            <a:off x="838200" y="365125"/>
            <a:ext cx="10515600" cy="1325563"/>
          </a:xfrm>
        </p:spPr>
        <p:txBody>
          <a:bodyPr>
            <a:normAutofit/>
          </a:bodyPr>
          <a:lstStyle/>
          <a:p>
            <a:r>
              <a:rPr lang="az-Cyrl-AZ" dirty="0"/>
              <a:t>Что такое «функция»?</a:t>
            </a:r>
            <a:endParaRPr lang="ru-RU"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Объект 2">
            <a:extLst>
              <a:ext uri="{FF2B5EF4-FFF2-40B4-BE49-F238E27FC236}">
                <a16:creationId xmlns:a16="http://schemas.microsoft.com/office/drawing/2014/main" id="{DA521AD4-27D8-89F9-DC25-57B088CEC360}"/>
              </a:ext>
            </a:extLst>
          </p:cNvPr>
          <p:cNvSpPr>
            <a:spLocks noGrp="1"/>
          </p:cNvSpPr>
          <p:nvPr>
            <p:ph idx="1"/>
          </p:nvPr>
        </p:nvSpPr>
        <p:spPr>
          <a:xfrm>
            <a:off x="838200" y="1825625"/>
            <a:ext cx="10515600" cy="4351338"/>
          </a:xfrm>
        </p:spPr>
        <p:txBody>
          <a:bodyPr>
            <a:normAutofit/>
          </a:bodyPr>
          <a:lstStyle/>
          <a:p>
            <a:r>
              <a:rPr lang="ru-RU" dirty="0"/>
              <a:t>Функция в </a:t>
            </a:r>
            <a:r>
              <a:rPr lang="ru-RU" dirty="0" err="1"/>
              <a:t>python</a:t>
            </a:r>
            <a:r>
              <a:rPr lang="ru-RU" dirty="0"/>
              <a:t> - объект, принимающий аргументы и возвращающий значение. Обычно функция определяется с помощью инструкции </a:t>
            </a:r>
            <a:r>
              <a:rPr lang="ru-RU" b="1" dirty="0" err="1"/>
              <a:t>def</a:t>
            </a:r>
            <a:r>
              <a:rPr lang="ru-RU" dirty="0"/>
              <a:t>.</a:t>
            </a:r>
          </a:p>
          <a:p>
            <a:endParaRPr lang="en-US" dirty="0"/>
          </a:p>
          <a:p>
            <a:r>
              <a:rPr lang="az-Cyrl-AZ" i="1" dirty="0"/>
              <a:t>Простейшая функция имеет вид:</a:t>
            </a:r>
            <a:endParaRPr lang="ru-RU" i="1" dirty="0"/>
          </a:p>
          <a:p>
            <a:pPr marL="0" indent="0">
              <a:buNone/>
            </a:pPr>
            <a:r>
              <a:rPr lang="es-ES" dirty="0"/>
              <a:t>	def sum(x, y):</a:t>
            </a:r>
          </a:p>
          <a:p>
            <a:pPr marL="0" indent="0">
              <a:buNone/>
            </a:pPr>
            <a:r>
              <a:rPr lang="es-ES" dirty="0"/>
              <a:t>  		return x + y</a:t>
            </a:r>
            <a:endParaRPr lang="ru-RU" dirty="0"/>
          </a:p>
        </p:txBody>
      </p:sp>
      <p:sp>
        <p:nvSpPr>
          <p:cNvPr id="6" name="Прямоугольник 5">
            <a:extLst>
              <a:ext uri="{FF2B5EF4-FFF2-40B4-BE49-F238E27FC236}">
                <a16:creationId xmlns:a16="http://schemas.microsoft.com/office/drawing/2014/main" id="{4F78C43F-4C6D-C35A-1FD0-2CB5CCBDEFB8}"/>
              </a:ext>
            </a:extLst>
          </p:cNvPr>
          <p:cNvSpPr/>
          <p:nvPr/>
        </p:nvSpPr>
        <p:spPr>
          <a:xfrm>
            <a:off x="7030952" y="3045506"/>
            <a:ext cx="4354286" cy="3131457"/>
          </a:xfrm>
          <a:custGeom>
            <a:avLst/>
            <a:gdLst>
              <a:gd name="connsiteX0" fmla="*/ 0 w 4354286"/>
              <a:gd name="connsiteY0" fmla="*/ 0 h 3131457"/>
              <a:gd name="connsiteX1" fmla="*/ 500743 w 4354286"/>
              <a:gd name="connsiteY1" fmla="*/ 0 h 3131457"/>
              <a:gd name="connsiteX2" fmla="*/ 914400 w 4354286"/>
              <a:gd name="connsiteY2" fmla="*/ 0 h 3131457"/>
              <a:gd name="connsiteX3" fmla="*/ 1415143 w 4354286"/>
              <a:gd name="connsiteY3" fmla="*/ 0 h 3131457"/>
              <a:gd name="connsiteX4" fmla="*/ 2002972 w 4354286"/>
              <a:gd name="connsiteY4" fmla="*/ 0 h 3131457"/>
              <a:gd name="connsiteX5" fmla="*/ 2590800 w 4354286"/>
              <a:gd name="connsiteY5" fmla="*/ 0 h 3131457"/>
              <a:gd name="connsiteX6" fmla="*/ 3178629 w 4354286"/>
              <a:gd name="connsiteY6" fmla="*/ 0 h 3131457"/>
              <a:gd name="connsiteX7" fmla="*/ 3810000 w 4354286"/>
              <a:gd name="connsiteY7" fmla="*/ 0 h 3131457"/>
              <a:gd name="connsiteX8" fmla="*/ 4354286 w 4354286"/>
              <a:gd name="connsiteY8" fmla="*/ 0 h 3131457"/>
              <a:gd name="connsiteX9" fmla="*/ 4354286 w 4354286"/>
              <a:gd name="connsiteY9" fmla="*/ 521910 h 3131457"/>
              <a:gd name="connsiteX10" fmla="*/ 4354286 w 4354286"/>
              <a:gd name="connsiteY10" fmla="*/ 981190 h 3131457"/>
              <a:gd name="connsiteX11" fmla="*/ 4354286 w 4354286"/>
              <a:gd name="connsiteY11" fmla="*/ 1409156 h 3131457"/>
              <a:gd name="connsiteX12" fmla="*/ 4354286 w 4354286"/>
              <a:gd name="connsiteY12" fmla="*/ 1931065 h 3131457"/>
              <a:gd name="connsiteX13" fmla="*/ 4354286 w 4354286"/>
              <a:gd name="connsiteY13" fmla="*/ 2359031 h 3131457"/>
              <a:gd name="connsiteX14" fmla="*/ 4354286 w 4354286"/>
              <a:gd name="connsiteY14" fmla="*/ 3131457 h 3131457"/>
              <a:gd name="connsiteX15" fmla="*/ 3810000 w 4354286"/>
              <a:gd name="connsiteY15" fmla="*/ 3131457 h 3131457"/>
              <a:gd name="connsiteX16" fmla="*/ 3265715 w 4354286"/>
              <a:gd name="connsiteY16" fmla="*/ 3131457 h 3131457"/>
              <a:gd name="connsiteX17" fmla="*/ 2852057 w 4354286"/>
              <a:gd name="connsiteY17" fmla="*/ 3131457 h 3131457"/>
              <a:gd name="connsiteX18" fmla="*/ 2264229 w 4354286"/>
              <a:gd name="connsiteY18" fmla="*/ 3131457 h 3131457"/>
              <a:gd name="connsiteX19" fmla="*/ 1850572 w 4354286"/>
              <a:gd name="connsiteY19" fmla="*/ 3131457 h 3131457"/>
              <a:gd name="connsiteX20" fmla="*/ 1262743 w 4354286"/>
              <a:gd name="connsiteY20" fmla="*/ 3131457 h 3131457"/>
              <a:gd name="connsiteX21" fmla="*/ 718457 w 4354286"/>
              <a:gd name="connsiteY21" fmla="*/ 3131457 h 3131457"/>
              <a:gd name="connsiteX22" fmla="*/ 0 w 4354286"/>
              <a:gd name="connsiteY22" fmla="*/ 3131457 h 3131457"/>
              <a:gd name="connsiteX23" fmla="*/ 0 w 4354286"/>
              <a:gd name="connsiteY23" fmla="*/ 2703491 h 3131457"/>
              <a:gd name="connsiteX24" fmla="*/ 0 w 4354286"/>
              <a:gd name="connsiteY24" fmla="*/ 2275525 h 3131457"/>
              <a:gd name="connsiteX25" fmla="*/ 0 w 4354286"/>
              <a:gd name="connsiteY25" fmla="*/ 1690987 h 3131457"/>
              <a:gd name="connsiteX26" fmla="*/ 0 w 4354286"/>
              <a:gd name="connsiteY26" fmla="*/ 1169077 h 3131457"/>
              <a:gd name="connsiteX27" fmla="*/ 0 w 4354286"/>
              <a:gd name="connsiteY27" fmla="*/ 678482 h 3131457"/>
              <a:gd name="connsiteX28" fmla="*/ 0 w 4354286"/>
              <a:gd name="connsiteY28" fmla="*/ 0 h 31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54286" h="3131457" fill="none" extrusionOk="0">
                <a:moveTo>
                  <a:pt x="0" y="0"/>
                </a:moveTo>
                <a:cubicBezTo>
                  <a:pt x="129631" y="-35511"/>
                  <a:pt x="255233" y="6750"/>
                  <a:pt x="500743" y="0"/>
                </a:cubicBezTo>
                <a:cubicBezTo>
                  <a:pt x="746253" y="-6750"/>
                  <a:pt x="825633" y="26149"/>
                  <a:pt x="914400" y="0"/>
                </a:cubicBezTo>
                <a:cubicBezTo>
                  <a:pt x="1003167" y="-26149"/>
                  <a:pt x="1295803" y="35334"/>
                  <a:pt x="1415143" y="0"/>
                </a:cubicBezTo>
                <a:cubicBezTo>
                  <a:pt x="1534483" y="-35334"/>
                  <a:pt x="1719833" y="63378"/>
                  <a:pt x="2002972" y="0"/>
                </a:cubicBezTo>
                <a:cubicBezTo>
                  <a:pt x="2286111" y="-63378"/>
                  <a:pt x="2405058" y="39989"/>
                  <a:pt x="2590800" y="0"/>
                </a:cubicBezTo>
                <a:cubicBezTo>
                  <a:pt x="2776542" y="-39989"/>
                  <a:pt x="3014111" y="51208"/>
                  <a:pt x="3178629" y="0"/>
                </a:cubicBezTo>
                <a:cubicBezTo>
                  <a:pt x="3343147" y="-51208"/>
                  <a:pt x="3677939" y="19780"/>
                  <a:pt x="3810000" y="0"/>
                </a:cubicBezTo>
                <a:cubicBezTo>
                  <a:pt x="3942061" y="-19780"/>
                  <a:pt x="4189377" y="7047"/>
                  <a:pt x="4354286" y="0"/>
                </a:cubicBezTo>
                <a:cubicBezTo>
                  <a:pt x="4360277" y="178075"/>
                  <a:pt x="4350514" y="368213"/>
                  <a:pt x="4354286" y="521910"/>
                </a:cubicBezTo>
                <a:cubicBezTo>
                  <a:pt x="4358058" y="675607"/>
                  <a:pt x="4350957" y="827287"/>
                  <a:pt x="4354286" y="981190"/>
                </a:cubicBezTo>
                <a:cubicBezTo>
                  <a:pt x="4357615" y="1135093"/>
                  <a:pt x="4330487" y="1212886"/>
                  <a:pt x="4354286" y="1409156"/>
                </a:cubicBezTo>
                <a:cubicBezTo>
                  <a:pt x="4378085" y="1605426"/>
                  <a:pt x="4292746" y="1815518"/>
                  <a:pt x="4354286" y="1931065"/>
                </a:cubicBezTo>
                <a:cubicBezTo>
                  <a:pt x="4415826" y="2046612"/>
                  <a:pt x="4325422" y="2244290"/>
                  <a:pt x="4354286" y="2359031"/>
                </a:cubicBezTo>
                <a:cubicBezTo>
                  <a:pt x="4383150" y="2473772"/>
                  <a:pt x="4320283" y="2884599"/>
                  <a:pt x="4354286" y="3131457"/>
                </a:cubicBezTo>
                <a:cubicBezTo>
                  <a:pt x="4100350" y="3177554"/>
                  <a:pt x="3981766" y="3113354"/>
                  <a:pt x="3810000" y="3131457"/>
                </a:cubicBezTo>
                <a:cubicBezTo>
                  <a:pt x="3638234" y="3149560"/>
                  <a:pt x="3526101" y="3101351"/>
                  <a:pt x="3265715" y="3131457"/>
                </a:cubicBezTo>
                <a:cubicBezTo>
                  <a:pt x="3005330" y="3161563"/>
                  <a:pt x="3046750" y="3119658"/>
                  <a:pt x="2852057" y="3131457"/>
                </a:cubicBezTo>
                <a:cubicBezTo>
                  <a:pt x="2657364" y="3143256"/>
                  <a:pt x="2440206" y="3128115"/>
                  <a:pt x="2264229" y="3131457"/>
                </a:cubicBezTo>
                <a:cubicBezTo>
                  <a:pt x="2088252" y="3134799"/>
                  <a:pt x="1973890" y="3093342"/>
                  <a:pt x="1850572" y="3131457"/>
                </a:cubicBezTo>
                <a:cubicBezTo>
                  <a:pt x="1727254" y="3169572"/>
                  <a:pt x="1532874" y="3079281"/>
                  <a:pt x="1262743" y="3131457"/>
                </a:cubicBezTo>
                <a:cubicBezTo>
                  <a:pt x="992612" y="3183633"/>
                  <a:pt x="944411" y="3109190"/>
                  <a:pt x="718457" y="3131457"/>
                </a:cubicBezTo>
                <a:cubicBezTo>
                  <a:pt x="492503" y="3153724"/>
                  <a:pt x="199150" y="3131078"/>
                  <a:pt x="0" y="3131457"/>
                </a:cubicBezTo>
                <a:cubicBezTo>
                  <a:pt x="-9587" y="2961926"/>
                  <a:pt x="7325" y="2834304"/>
                  <a:pt x="0" y="2703491"/>
                </a:cubicBezTo>
                <a:cubicBezTo>
                  <a:pt x="-7325" y="2572678"/>
                  <a:pt x="50269" y="2393539"/>
                  <a:pt x="0" y="2275525"/>
                </a:cubicBezTo>
                <a:cubicBezTo>
                  <a:pt x="-50269" y="2157511"/>
                  <a:pt x="36205" y="1815056"/>
                  <a:pt x="0" y="1690987"/>
                </a:cubicBezTo>
                <a:cubicBezTo>
                  <a:pt x="-36205" y="1566918"/>
                  <a:pt x="42496" y="1325802"/>
                  <a:pt x="0" y="1169077"/>
                </a:cubicBezTo>
                <a:cubicBezTo>
                  <a:pt x="-42496" y="1012352"/>
                  <a:pt x="44299" y="786778"/>
                  <a:pt x="0" y="678482"/>
                </a:cubicBezTo>
                <a:cubicBezTo>
                  <a:pt x="-44299" y="570186"/>
                  <a:pt x="41931" y="221307"/>
                  <a:pt x="0" y="0"/>
                </a:cubicBezTo>
                <a:close/>
              </a:path>
              <a:path w="4354286" h="3131457" stroke="0" extrusionOk="0">
                <a:moveTo>
                  <a:pt x="0" y="0"/>
                </a:moveTo>
                <a:cubicBezTo>
                  <a:pt x="161263" y="-64174"/>
                  <a:pt x="378682" y="56576"/>
                  <a:pt x="544286" y="0"/>
                </a:cubicBezTo>
                <a:cubicBezTo>
                  <a:pt x="709890" y="-56576"/>
                  <a:pt x="848932" y="15228"/>
                  <a:pt x="1001486" y="0"/>
                </a:cubicBezTo>
                <a:cubicBezTo>
                  <a:pt x="1154040" y="-15228"/>
                  <a:pt x="1340124" y="2365"/>
                  <a:pt x="1545772" y="0"/>
                </a:cubicBezTo>
                <a:cubicBezTo>
                  <a:pt x="1751420" y="-2365"/>
                  <a:pt x="1884460" y="63907"/>
                  <a:pt x="2090057" y="0"/>
                </a:cubicBezTo>
                <a:cubicBezTo>
                  <a:pt x="2295654" y="-63907"/>
                  <a:pt x="2451697" y="16201"/>
                  <a:pt x="2547257" y="0"/>
                </a:cubicBezTo>
                <a:cubicBezTo>
                  <a:pt x="2642817" y="-16201"/>
                  <a:pt x="2915257" y="8627"/>
                  <a:pt x="3048000" y="0"/>
                </a:cubicBezTo>
                <a:cubicBezTo>
                  <a:pt x="3180743" y="-8627"/>
                  <a:pt x="3414636" y="27372"/>
                  <a:pt x="3548743" y="0"/>
                </a:cubicBezTo>
                <a:cubicBezTo>
                  <a:pt x="3682850" y="-27372"/>
                  <a:pt x="4088424" y="60721"/>
                  <a:pt x="4354286" y="0"/>
                </a:cubicBezTo>
                <a:cubicBezTo>
                  <a:pt x="4378403" y="99709"/>
                  <a:pt x="4352453" y="291685"/>
                  <a:pt x="4354286" y="427966"/>
                </a:cubicBezTo>
                <a:cubicBezTo>
                  <a:pt x="4356119" y="564247"/>
                  <a:pt x="4333504" y="820008"/>
                  <a:pt x="4354286" y="981190"/>
                </a:cubicBezTo>
                <a:cubicBezTo>
                  <a:pt x="4375068" y="1142372"/>
                  <a:pt x="4296019" y="1365003"/>
                  <a:pt x="4354286" y="1471785"/>
                </a:cubicBezTo>
                <a:cubicBezTo>
                  <a:pt x="4412553" y="1578568"/>
                  <a:pt x="4321498" y="1810935"/>
                  <a:pt x="4354286" y="1899751"/>
                </a:cubicBezTo>
                <a:cubicBezTo>
                  <a:pt x="4387074" y="1988567"/>
                  <a:pt x="4323195" y="2238615"/>
                  <a:pt x="4354286" y="2359031"/>
                </a:cubicBezTo>
                <a:cubicBezTo>
                  <a:pt x="4385377" y="2479447"/>
                  <a:pt x="4312694" y="2971872"/>
                  <a:pt x="4354286" y="3131457"/>
                </a:cubicBezTo>
                <a:cubicBezTo>
                  <a:pt x="4138067" y="3173198"/>
                  <a:pt x="4005407" y="3104331"/>
                  <a:pt x="3853543" y="3131457"/>
                </a:cubicBezTo>
                <a:cubicBezTo>
                  <a:pt x="3701679" y="3158583"/>
                  <a:pt x="3568733" y="3083607"/>
                  <a:pt x="3352800" y="3131457"/>
                </a:cubicBezTo>
                <a:cubicBezTo>
                  <a:pt x="3136867" y="3179307"/>
                  <a:pt x="3010123" y="3125370"/>
                  <a:pt x="2852057" y="3131457"/>
                </a:cubicBezTo>
                <a:cubicBezTo>
                  <a:pt x="2693991" y="3137544"/>
                  <a:pt x="2549641" y="3086427"/>
                  <a:pt x="2264229" y="3131457"/>
                </a:cubicBezTo>
                <a:cubicBezTo>
                  <a:pt x="1978817" y="3176487"/>
                  <a:pt x="1894716" y="3124566"/>
                  <a:pt x="1676400" y="3131457"/>
                </a:cubicBezTo>
                <a:cubicBezTo>
                  <a:pt x="1458084" y="3138348"/>
                  <a:pt x="1178632" y="3076243"/>
                  <a:pt x="1045029" y="3131457"/>
                </a:cubicBezTo>
                <a:cubicBezTo>
                  <a:pt x="911426" y="3186671"/>
                  <a:pt x="515923" y="3035217"/>
                  <a:pt x="0" y="3131457"/>
                </a:cubicBezTo>
                <a:cubicBezTo>
                  <a:pt x="-67845" y="2855883"/>
                  <a:pt x="4047" y="2801829"/>
                  <a:pt x="0" y="2546918"/>
                </a:cubicBezTo>
                <a:cubicBezTo>
                  <a:pt x="-4047" y="2292007"/>
                  <a:pt x="10518" y="2187830"/>
                  <a:pt x="0" y="1962380"/>
                </a:cubicBezTo>
                <a:cubicBezTo>
                  <a:pt x="-10518" y="1736930"/>
                  <a:pt x="23202" y="1643911"/>
                  <a:pt x="0" y="1503099"/>
                </a:cubicBezTo>
                <a:cubicBezTo>
                  <a:pt x="-23202" y="1362287"/>
                  <a:pt x="34858" y="1182389"/>
                  <a:pt x="0" y="1075134"/>
                </a:cubicBezTo>
                <a:cubicBezTo>
                  <a:pt x="-34858" y="967880"/>
                  <a:pt x="45840" y="758895"/>
                  <a:pt x="0" y="615853"/>
                </a:cubicBezTo>
                <a:cubicBezTo>
                  <a:pt x="-45840" y="472811"/>
                  <a:pt x="73843" y="210953"/>
                  <a:pt x="0" y="0"/>
                </a:cubicBezTo>
                <a:close/>
              </a:path>
            </a:pathLst>
          </a:custGeom>
          <a:solidFill>
            <a:schemeClr val="accent2">
              <a:lumMod val="60000"/>
              <a:lumOff val="40000"/>
            </a:schemeClr>
          </a:solidFill>
          <a:ln>
            <a:extLst>
              <a:ext uri="{C807C97D-BFC1-408E-A445-0C87EB9F89A2}">
                <ask:lineSketchStyleProps xmlns:ask="http://schemas.microsoft.com/office/drawing/2018/sketchyshapes" sd="1513424399">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b="1" dirty="0"/>
              <a:t>Обычно функции выделяют в самое начало программы</a:t>
            </a:r>
          </a:p>
        </p:txBody>
      </p:sp>
    </p:spTree>
    <p:extLst>
      <p:ext uri="{BB962C8B-B14F-4D97-AF65-F5344CB8AC3E}">
        <p14:creationId xmlns:p14="http://schemas.microsoft.com/office/powerpoint/2010/main" val="302640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962D2FF-11FD-587A-C121-8581AC724BCA}"/>
              </a:ext>
            </a:extLst>
          </p:cNvPr>
          <p:cNvSpPr>
            <a:spLocks noGrp="1"/>
          </p:cNvSpPr>
          <p:nvPr>
            <p:ph type="title"/>
          </p:nvPr>
        </p:nvSpPr>
        <p:spPr>
          <a:xfrm>
            <a:off x="630936" y="639520"/>
            <a:ext cx="3429000" cy="1719072"/>
          </a:xfrm>
        </p:spPr>
        <p:txBody>
          <a:bodyPr anchor="b">
            <a:normAutofit/>
          </a:bodyPr>
          <a:lstStyle/>
          <a:p>
            <a:r>
              <a:rPr lang="az-Cyrl-AZ" sz="5400" dirty="0"/>
              <a:t>Типы данных</a:t>
            </a:r>
            <a:endParaRPr lang="ru-RU" sz="5400" dirty="0"/>
          </a:p>
        </p:txBody>
      </p:sp>
      <p:sp>
        <p:nvSpPr>
          <p:cNvPr id="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0">
            <a:extLst>
              <a:ext uri="{FF2B5EF4-FFF2-40B4-BE49-F238E27FC236}">
                <a16:creationId xmlns:a16="http://schemas.microsoft.com/office/drawing/2014/main" id="{78B925FA-F343-F370-03D6-39673F91E06A}"/>
              </a:ext>
            </a:extLst>
          </p:cNvPr>
          <p:cNvSpPr>
            <a:spLocks noGrp="1"/>
          </p:cNvSpPr>
          <p:nvPr>
            <p:ph idx="1"/>
          </p:nvPr>
        </p:nvSpPr>
        <p:spPr>
          <a:xfrm>
            <a:off x="643278" y="2794053"/>
            <a:ext cx="3429000" cy="3410712"/>
          </a:xfrm>
        </p:spPr>
        <p:txBody>
          <a:bodyPr anchor="t">
            <a:normAutofit/>
          </a:bodyPr>
          <a:lstStyle/>
          <a:p>
            <a:pPr marL="0" indent="0">
              <a:buNone/>
            </a:pPr>
            <a:r>
              <a:rPr lang="az-Cyrl-AZ" sz="2200" i="1" dirty="0"/>
              <a:t>Рассмотрим простейшие и самые встречаемые типы данных</a:t>
            </a:r>
            <a:endParaRPr lang="en-US" sz="2200" i="1" dirty="0"/>
          </a:p>
        </p:txBody>
      </p:sp>
      <p:pic>
        <p:nvPicPr>
          <p:cNvPr id="23" name="Рисунок 22" descr="Изображение выглядит как текст, снимок экрана, диаграмма, Шрифт&#10;&#10;Автоматически созданное описание">
            <a:extLst>
              <a:ext uri="{FF2B5EF4-FFF2-40B4-BE49-F238E27FC236}">
                <a16:creationId xmlns:a16="http://schemas.microsoft.com/office/drawing/2014/main" id="{E313262B-A083-C916-06B1-FF5251B6196E}"/>
              </a:ext>
            </a:extLst>
          </p:cNvPr>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4470491" y="0"/>
            <a:ext cx="7472516" cy="6858000"/>
          </a:xfrm>
          <a:prstGeom prst="rect">
            <a:avLst/>
          </a:prstGeom>
        </p:spPr>
      </p:pic>
      <p:sp>
        <p:nvSpPr>
          <p:cNvPr id="3" name="Прямоугольник 2">
            <a:extLst>
              <a:ext uri="{FF2B5EF4-FFF2-40B4-BE49-F238E27FC236}">
                <a16:creationId xmlns:a16="http://schemas.microsoft.com/office/drawing/2014/main" id="{2DCE6C8B-D7CF-405A-7FFF-7FB64ED010AD}"/>
              </a:ext>
            </a:extLst>
          </p:cNvPr>
          <p:cNvSpPr/>
          <p:nvPr/>
        </p:nvSpPr>
        <p:spPr>
          <a:xfrm>
            <a:off x="287866" y="6272531"/>
            <a:ext cx="2152952" cy="367695"/>
          </a:xfrm>
          <a:custGeom>
            <a:avLst/>
            <a:gdLst>
              <a:gd name="connsiteX0" fmla="*/ 0 w 2152952"/>
              <a:gd name="connsiteY0" fmla="*/ 0 h 367695"/>
              <a:gd name="connsiteX1" fmla="*/ 559768 w 2152952"/>
              <a:gd name="connsiteY1" fmla="*/ 0 h 367695"/>
              <a:gd name="connsiteX2" fmla="*/ 1141065 w 2152952"/>
              <a:gd name="connsiteY2" fmla="*/ 0 h 367695"/>
              <a:gd name="connsiteX3" fmla="*/ 1636244 w 2152952"/>
              <a:gd name="connsiteY3" fmla="*/ 0 h 367695"/>
              <a:gd name="connsiteX4" fmla="*/ 2152952 w 2152952"/>
              <a:gd name="connsiteY4" fmla="*/ 0 h 367695"/>
              <a:gd name="connsiteX5" fmla="*/ 2152952 w 2152952"/>
              <a:gd name="connsiteY5" fmla="*/ 367695 h 367695"/>
              <a:gd name="connsiteX6" fmla="*/ 1614714 w 2152952"/>
              <a:gd name="connsiteY6" fmla="*/ 367695 h 367695"/>
              <a:gd name="connsiteX7" fmla="*/ 1033417 w 2152952"/>
              <a:gd name="connsiteY7" fmla="*/ 367695 h 367695"/>
              <a:gd name="connsiteX8" fmla="*/ 538238 w 2152952"/>
              <a:gd name="connsiteY8" fmla="*/ 367695 h 367695"/>
              <a:gd name="connsiteX9" fmla="*/ 0 w 2152952"/>
              <a:gd name="connsiteY9" fmla="*/ 367695 h 367695"/>
              <a:gd name="connsiteX10" fmla="*/ 0 w 2152952"/>
              <a:gd name="connsiteY10" fmla="*/ 0 h 36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2952" h="367695" fill="none" extrusionOk="0">
                <a:moveTo>
                  <a:pt x="0" y="0"/>
                </a:moveTo>
                <a:cubicBezTo>
                  <a:pt x="227079" y="-61654"/>
                  <a:pt x="414504" y="51836"/>
                  <a:pt x="559768" y="0"/>
                </a:cubicBezTo>
                <a:cubicBezTo>
                  <a:pt x="705032" y="-51836"/>
                  <a:pt x="907339" y="9329"/>
                  <a:pt x="1141065" y="0"/>
                </a:cubicBezTo>
                <a:cubicBezTo>
                  <a:pt x="1374791" y="-9329"/>
                  <a:pt x="1440792" y="12316"/>
                  <a:pt x="1636244" y="0"/>
                </a:cubicBezTo>
                <a:cubicBezTo>
                  <a:pt x="1831696" y="-12316"/>
                  <a:pt x="1990182" y="14941"/>
                  <a:pt x="2152952" y="0"/>
                </a:cubicBezTo>
                <a:cubicBezTo>
                  <a:pt x="2174903" y="114175"/>
                  <a:pt x="2129776" y="291213"/>
                  <a:pt x="2152952" y="367695"/>
                </a:cubicBezTo>
                <a:cubicBezTo>
                  <a:pt x="1946681" y="411102"/>
                  <a:pt x="1866274" y="331573"/>
                  <a:pt x="1614714" y="367695"/>
                </a:cubicBezTo>
                <a:cubicBezTo>
                  <a:pt x="1363154" y="403817"/>
                  <a:pt x="1319316" y="316698"/>
                  <a:pt x="1033417" y="367695"/>
                </a:cubicBezTo>
                <a:cubicBezTo>
                  <a:pt x="747518" y="418692"/>
                  <a:pt x="657574" y="342496"/>
                  <a:pt x="538238" y="367695"/>
                </a:cubicBezTo>
                <a:cubicBezTo>
                  <a:pt x="418902" y="392894"/>
                  <a:pt x="133364" y="326077"/>
                  <a:pt x="0" y="367695"/>
                </a:cubicBezTo>
                <a:cubicBezTo>
                  <a:pt x="-31013" y="188637"/>
                  <a:pt x="29141" y="97065"/>
                  <a:pt x="0" y="0"/>
                </a:cubicBezTo>
                <a:close/>
              </a:path>
              <a:path w="2152952" h="367695" stroke="0" extrusionOk="0">
                <a:moveTo>
                  <a:pt x="0" y="0"/>
                </a:moveTo>
                <a:cubicBezTo>
                  <a:pt x="194903" y="-29167"/>
                  <a:pt x="374586" y="48301"/>
                  <a:pt x="473649" y="0"/>
                </a:cubicBezTo>
                <a:cubicBezTo>
                  <a:pt x="572712" y="-48301"/>
                  <a:pt x="756559" y="3087"/>
                  <a:pt x="1033417" y="0"/>
                </a:cubicBezTo>
                <a:cubicBezTo>
                  <a:pt x="1310275" y="-3087"/>
                  <a:pt x="1328848" y="43126"/>
                  <a:pt x="1528596" y="0"/>
                </a:cubicBezTo>
                <a:cubicBezTo>
                  <a:pt x="1728344" y="-43126"/>
                  <a:pt x="2015736" y="398"/>
                  <a:pt x="2152952" y="0"/>
                </a:cubicBezTo>
                <a:cubicBezTo>
                  <a:pt x="2154478" y="94297"/>
                  <a:pt x="2150153" y="262749"/>
                  <a:pt x="2152952" y="367695"/>
                </a:cubicBezTo>
                <a:cubicBezTo>
                  <a:pt x="1886977" y="374896"/>
                  <a:pt x="1831700" y="338949"/>
                  <a:pt x="1614714" y="367695"/>
                </a:cubicBezTo>
                <a:cubicBezTo>
                  <a:pt x="1397728" y="396441"/>
                  <a:pt x="1300431" y="366139"/>
                  <a:pt x="1098006" y="367695"/>
                </a:cubicBezTo>
                <a:cubicBezTo>
                  <a:pt x="895581" y="369251"/>
                  <a:pt x="705114" y="361321"/>
                  <a:pt x="516708" y="367695"/>
                </a:cubicBezTo>
                <a:cubicBezTo>
                  <a:pt x="328302" y="374069"/>
                  <a:pt x="165910" y="366329"/>
                  <a:pt x="0" y="367695"/>
                </a:cubicBezTo>
                <a:cubicBezTo>
                  <a:pt x="-30947" y="218268"/>
                  <a:pt x="22129" y="142217"/>
                  <a:pt x="0" y="0"/>
                </a:cubicBezTo>
                <a:close/>
              </a:path>
            </a:pathLst>
          </a:custGeom>
          <a:solidFill>
            <a:srgbClr val="00B0F0"/>
          </a:solidFill>
          <a:ln>
            <a:extLst>
              <a:ext uri="{C807C97D-BFC1-408E-A445-0C87EB9F89A2}">
                <ask:lineSketchStyleProps xmlns:ask="http://schemas.microsoft.com/office/drawing/2018/sketchyshapes" sd="25469283">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b="1" dirty="0"/>
              <a:t>БОЛЕЕ </a:t>
            </a:r>
            <a:r>
              <a:rPr lang="az-Cyrl-AZ" b="1" dirty="0">
                <a:hlinkClick r:id="rId4" action="ppaction://hlinksldjump"/>
              </a:rPr>
              <a:t>ПОДРОБНО</a:t>
            </a:r>
            <a:endParaRPr lang="ru-RU" b="1" dirty="0"/>
          </a:p>
        </p:txBody>
      </p:sp>
    </p:spTree>
    <p:extLst>
      <p:ext uri="{BB962C8B-B14F-4D97-AF65-F5344CB8AC3E}">
        <p14:creationId xmlns:p14="http://schemas.microsoft.com/office/powerpoint/2010/main" val="482520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8C8176AB-9BB1-2F31-ED51-AA7FD717F82E}"/>
              </a:ext>
            </a:extLst>
          </p:cNvPr>
          <p:cNvSpPr>
            <a:spLocks noGrp="1"/>
          </p:cNvSpPr>
          <p:nvPr>
            <p:ph type="title"/>
          </p:nvPr>
        </p:nvSpPr>
        <p:spPr>
          <a:xfrm>
            <a:off x="838200" y="365125"/>
            <a:ext cx="10515600" cy="1325563"/>
          </a:xfrm>
        </p:spPr>
        <p:txBody>
          <a:bodyPr>
            <a:normAutofit/>
          </a:bodyPr>
          <a:lstStyle/>
          <a:p>
            <a:r>
              <a:rPr lang="az-Cyrl-AZ" sz="5400"/>
              <a:t>Как выглядит функция?</a:t>
            </a:r>
            <a:endParaRPr lang="ru-RU"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528592A6-90E5-2D4C-2771-34161EB2C62C}"/>
              </a:ext>
            </a:extLst>
          </p:cNvPr>
          <p:cNvSpPr>
            <a:spLocks noGrp="1"/>
          </p:cNvSpPr>
          <p:nvPr>
            <p:ph idx="1"/>
          </p:nvPr>
        </p:nvSpPr>
        <p:spPr>
          <a:xfrm>
            <a:off x="562429" y="3225993"/>
            <a:ext cx="5533571" cy="1597587"/>
          </a:xfrm>
        </p:spPr>
        <p:txBody>
          <a:bodyPr>
            <a:normAutofit/>
          </a:bodyPr>
          <a:lstStyle/>
          <a:p>
            <a:pPr marL="0" indent="0">
              <a:buNone/>
            </a:pPr>
            <a:r>
              <a:rPr lang="en-US" sz="2200" dirty="0"/>
              <a:t>def </a:t>
            </a:r>
            <a:r>
              <a:rPr lang="en-US" sz="2200" dirty="0" err="1"/>
              <a:t>name_of_function</a:t>
            </a:r>
            <a:r>
              <a:rPr lang="en-US" sz="2200" dirty="0"/>
              <a:t>(arg1, arg2, …, </a:t>
            </a:r>
            <a:r>
              <a:rPr lang="en-US" sz="2200" dirty="0" err="1"/>
              <a:t>argN</a:t>
            </a:r>
            <a:r>
              <a:rPr lang="en-US" sz="2200" dirty="0"/>
              <a:t>):</a:t>
            </a:r>
          </a:p>
          <a:p>
            <a:pPr marL="0" indent="0">
              <a:buNone/>
            </a:pPr>
            <a:r>
              <a:rPr lang="en-US" sz="2200" dirty="0"/>
              <a:t>	{</a:t>
            </a:r>
            <a:r>
              <a:rPr lang="az-Cyrl-AZ" sz="2200" dirty="0"/>
              <a:t>тело функции</a:t>
            </a:r>
            <a:r>
              <a:rPr lang="en-US" sz="2200" dirty="0"/>
              <a:t>}</a:t>
            </a:r>
            <a:endParaRPr lang="az-Cyrl-AZ" sz="2200" dirty="0"/>
          </a:p>
          <a:p>
            <a:pPr marL="0" indent="0">
              <a:buNone/>
            </a:pPr>
            <a:r>
              <a:rPr lang="az-Cyrl-AZ" sz="2200" dirty="0"/>
              <a:t>	</a:t>
            </a:r>
            <a:r>
              <a:rPr lang="en-US" sz="2200" dirty="0"/>
              <a:t>return answer</a:t>
            </a:r>
            <a:endParaRPr lang="ru-RU" sz="2200" dirty="0"/>
          </a:p>
        </p:txBody>
      </p:sp>
      <p:cxnSp>
        <p:nvCxnSpPr>
          <p:cNvPr id="5" name="Прямая со стрелкой 4">
            <a:extLst>
              <a:ext uri="{FF2B5EF4-FFF2-40B4-BE49-F238E27FC236}">
                <a16:creationId xmlns:a16="http://schemas.microsoft.com/office/drawing/2014/main" id="{14841E74-B0DC-FDCC-F8EB-1E4EF0692F4C}"/>
              </a:ext>
            </a:extLst>
          </p:cNvPr>
          <p:cNvCxnSpPr>
            <a:cxnSpLocks/>
          </p:cNvCxnSpPr>
          <p:nvPr/>
        </p:nvCxnSpPr>
        <p:spPr>
          <a:xfrm>
            <a:off x="5641219" y="3376990"/>
            <a:ext cx="2206171"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6">
            <a:extLst>
              <a:ext uri="{FF2B5EF4-FFF2-40B4-BE49-F238E27FC236}">
                <a16:creationId xmlns:a16="http://schemas.microsoft.com/office/drawing/2014/main" id="{C2EFCB96-CA8A-2DE5-9DE5-4F6652F45C48}"/>
              </a:ext>
            </a:extLst>
          </p:cNvPr>
          <p:cNvCxnSpPr>
            <a:cxnSpLocks/>
          </p:cNvCxnSpPr>
          <p:nvPr/>
        </p:nvCxnSpPr>
        <p:spPr>
          <a:xfrm>
            <a:off x="3643086" y="3846286"/>
            <a:ext cx="2544838" cy="6385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91F5FDAA-A46D-8890-723E-507603415062}"/>
              </a:ext>
            </a:extLst>
          </p:cNvPr>
          <p:cNvCxnSpPr>
            <a:cxnSpLocks/>
          </p:cNvCxnSpPr>
          <p:nvPr/>
        </p:nvCxnSpPr>
        <p:spPr>
          <a:xfrm>
            <a:off x="3280229" y="4252686"/>
            <a:ext cx="585409" cy="1123932"/>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Прямоугольник: скругленные углы 12">
            <a:extLst>
              <a:ext uri="{FF2B5EF4-FFF2-40B4-BE49-F238E27FC236}">
                <a16:creationId xmlns:a16="http://schemas.microsoft.com/office/drawing/2014/main" id="{DA86A432-D724-3CA2-0CBB-212C752B5E39}"/>
              </a:ext>
            </a:extLst>
          </p:cNvPr>
          <p:cNvSpPr/>
          <p:nvPr/>
        </p:nvSpPr>
        <p:spPr>
          <a:xfrm>
            <a:off x="8108647" y="1886810"/>
            <a:ext cx="3773715" cy="2598057"/>
          </a:xfrm>
          <a:custGeom>
            <a:avLst/>
            <a:gdLst>
              <a:gd name="connsiteX0" fmla="*/ 0 w 3773715"/>
              <a:gd name="connsiteY0" fmla="*/ 433018 h 2598057"/>
              <a:gd name="connsiteX1" fmla="*/ 433018 w 3773715"/>
              <a:gd name="connsiteY1" fmla="*/ 0 h 2598057"/>
              <a:gd name="connsiteX2" fmla="*/ 1043631 w 3773715"/>
              <a:gd name="connsiteY2" fmla="*/ 0 h 2598057"/>
              <a:gd name="connsiteX3" fmla="*/ 1654243 w 3773715"/>
              <a:gd name="connsiteY3" fmla="*/ 0 h 2598057"/>
              <a:gd name="connsiteX4" fmla="*/ 2235779 w 3773715"/>
              <a:gd name="connsiteY4" fmla="*/ 0 h 2598057"/>
              <a:gd name="connsiteX5" fmla="*/ 2817315 w 3773715"/>
              <a:gd name="connsiteY5" fmla="*/ 0 h 2598057"/>
              <a:gd name="connsiteX6" fmla="*/ 3340697 w 3773715"/>
              <a:gd name="connsiteY6" fmla="*/ 0 h 2598057"/>
              <a:gd name="connsiteX7" fmla="*/ 3773715 w 3773715"/>
              <a:gd name="connsiteY7" fmla="*/ 433018 h 2598057"/>
              <a:gd name="connsiteX8" fmla="*/ 3773715 w 3773715"/>
              <a:gd name="connsiteY8" fmla="*/ 1027679 h 2598057"/>
              <a:gd name="connsiteX9" fmla="*/ 3773715 w 3773715"/>
              <a:gd name="connsiteY9" fmla="*/ 1605019 h 2598057"/>
              <a:gd name="connsiteX10" fmla="*/ 3773715 w 3773715"/>
              <a:gd name="connsiteY10" fmla="*/ 2165039 h 2598057"/>
              <a:gd name="connsiteX11" fmla="*/ 3340697 w 3773715"/>
              <a:gd name="connsiteY11" fmla="*/ 2598057 h 2598057"/>
              <a:gd name="connsiteX12" fmla="*/ 2817315 w 3773715"/>
              <a:gd name="connsiteY12" fmla="*/ 2598057 h 2598057"/>
              <a:gd name="connsiteX13" fmla="*/ 2177625 w 3773715"/>
              <a:gd name="connsiteY13" fmla="*/ 2598057 h 2598057"/>
              <a:gd name="connsiteX14" fmla="*/ 1683320 w 3773715"/>
              <a:gd name="connsiteY14" fmla="*/ 2598057 h 2598057"/>
              <a:gd name="connsiteX15" fmla="*/ 1072707 w 3773715"/>
              <a:gd name="connsiteY15" fmla="*/ 2598057 h 2598057"/>
              <a:gd name="connsiteX16" fmla="*/ 433018 w 3773715"/>
              <a:gd name="connsiteY16" fmla="*/ 2598057 h 2598057"/>
              <a:gd name="connsiteX17" fmla="*/ 0 w 3773715"/>
              <a:gd name="connsiteY17" fmla="*/ 2165039 h 2598057"/>
              <a:gd name="connsiteX18" fmla="*/ 0 w 3773715"/>
              <a:gd name="connsiteY18" fmla="*/ 1587699 h 2598057"/>
              <a:gd name="connsiteX19" fmla="*/ 0 w 3773715"/>
              <a:gd name="connsiteY19" fmla="*/ 1044999 h 2598057"/>
              <a:gd name="connsiteX20" fmla="*/ 0 w 3773715"/>
              <a:gd name="connsiteY20" fmla="*/ 433018 h 259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3715" h="2598057" fill="none" extrusionOk="0">
                <a:moveTo>
                  <a:pt x="0" y="433018"/>
                </a:moveTo>
                <a:cubicBezTo>
                  <a:pt x="7148" y="209600"/>
                  <a:pt x="251323" y="-2736"/>
                  <a:pt x="433018" y="0"/>
                </a:cubicBezTo>
                <a:cubicBezTo>
                  <a:pt x="633683" y="-65646"/>
                  <a:pt x="822411" y="39582"/>
                  <a:pt x="1043631" y="0"/>
                </a:cubicBezTo>
                <a:cubicBezTo>
                  <a:pt x="1264851" y="-39582"/>
                  <a:pt x="1356354" y="13048"/>
                  <a:pt x="1654243" y="0"/>
                </a:cubicBezTo>
                <a:cubicBezTo>
                  <a:pt x="1952132" y="-13048"/>
                  <a:pt x="1970754" y="19682"/>
                  <a:pt x="2235779" y="0"/>
                </a:cubicBezTo>
                <a:cubicBezTo>
                  <a:pt x="2500804" y="-19682"/>
                  <a:pt x="2646802" y="55347"/>
                  <a:pt x="2817315" y="0"/>
                </a:cubicBezTo>
                <a:cubicBezTo>
                  <a:pt x="2987828" y="-55347"/>
                  <a:pt x="3079854" y="58167"/>
                  <a:pt x="3340697" y="0"/>
                </a:cubicBezTo>
                <a:cubicBezTo>
                  <a:pt x="3583174" y="58779"/>
                  <a:pt x="3777068" y="164293"/>
                  <a:pt x="3773715" y="433018"/>
                </a:cubicBezTo>
                <a:cubicBezTo>
                  <a:pt x="3824948" y="721051"/>
                  <a:pt x="3706307" y="746441"/>
                  <a:pt x="3773715" y="1027679"/>
                </a:cubicBezTo>
                <a:cubicBezTo>
                  <a:pt x="3841123" y="1308917"/>
                  <a:pt x="3744219" y="1349453"/>
                  <a:pt x="3773715" y="1605019"/>
                </a:cubicBezTo>
                <a:cubicBezTo>
                  <a:pt x="3803211" y="1860585"/>
                  <a:pt x="3751084" y="1994423"/>
                  <a:pt x="3773715" y="2165039"/>
                </a:cubicBezTo>
                <a:cubicBezTo>
                  <a:pt x="3784680" y="2406430"/>
                  <a:pt x="3596845" y="2648972"/>
                  <a:pt x="3340697" y="2598057"/>
                </a:cubicBezTo>
                <a:cubicBezTo>
                  <a:pt x="3197099" y="2635562"/>
                  <a:pt x="3053225" y="2549679"/>
                  <a:pt x="2817315" y="2598057"/>
                </a:cubicBezTo>
                <a:cubicBezTo>
                  <a:pt x="2581405" y="2646435"/>
                  <a:pt x="2436967" y="2524072"/>
                  <a:pt x="2177625" y="2598057"/>
                </a:cubicBezTo>
                <a:cubicBezTo>
                  <a:pt x="1918283" y="2672042"/>
                  <a:pt x="1875676" y="2540881"/>
                  <a:pt x="1683320" y="2598057"/>
                </a:cubicBezTo>
                <a:cubicBezTo>
                  <a:pt x="1490965" y="2655233"/>
                  <a:pt x="1368781" y="2564767"/>
                  <a:pt x="1072707" y="2598057"/>
                </a:cubicBezTo>
                <a:cubicBezTo>
                  <a:pt x="776633" y="2631347"/>
                  <a:pt x="669495" y="2558249"/>
                  <a:pt x="433018" y="2598057"/>
                </a:cubicBezTo>
                <a:cubicBezTo>
                  <a:pt x="195491" y="2552569"/>
                  <a:pt x="-25300" y="2374704"/>
                  <a:pt x="0" y="2165039"/>
                </a:cubicBezTo>
                <a:cubicBezTo>
                  <a:pt x="-15790" y="1909171"/>
                  <a:pt x="44333" y="1746214"/>
                  <a:pt x="0" y="1587699"/>
                </a:cubicBezTo>
                <a:cubicBezTo>
                  <a:pt x="-44333" y="1429184"/>
                  <a:pt x="58450" y="1178685"/>
                  <a:pt x="0" y="1044999"/>
                </a:cubicBezTo>
                <a:cubicBezTo>
                  <a:pt x="-58450" y="911313"/>
                  <a:pt x="39926" y="698625"/>
                  <a:pt x="0" y="433018"/>
                </a:cubicBezTo>
                <a:close/>
              </a:path>
              <a:path w="3773715" h="2598057" stroke="0" extrusionOk="0">
                <a:moveTo>
                  <a:pt x="0" y="433018"/>
                </a:moveTo>
                <a:cubicBezTo>
                  <a:pt x="27593" y="200100"/>
                  <a:pt x="179768" y="-49774"/>
                  <a:pt x="433018" y="0"/>
                </a:cubicBezTo>
                <a:cubicBezTo>
                  <a:pt x="568191" y="-8091"/>
                  <a:pt x="749819" y="20952"/>
                  <a:pt x="956400" y="0"/>
                </a:cubicBezTo>
                <a:cubicBezTo>
                  <a:pt x="1162981" y="-20952"/>
                  <a:pt x="1438926" y="8096"/>
                  <a:pt x="1567013" y="0"/>
                </a:cubicBezTo>
                <a:cubicBezTo>
                  <a:pt x="1695100" y="-8096"/>
                  <a:pt x="1913013" y="9338"/>
                  <a:pt x="2177625" y="0"/>
                </a:cubicBezTo>
                <a:cubicBezTo>
                  <a:pt x="2442237" y="-9338"/>
                  <a:pt x="2562636" y="27118"/>
                  <a:pt x="2817315" y="0"/>
                </a:cubicBezTo>
                <a:cubicBezTo>
                  <a:pt x="3071994" y="-27118"/>
                  <a:pt x="3145839" y="30082"/>
                  <a:pt x="3340697" y="0"/>
                </a:cubicBezTo>
                <a:cubicBezTo>
                  <a:pt x="3543546" y="34746"/>
                  <a:pt x="3751658" y="204709"/>
                  <a:pt x="3773715" y="433018"/>
                </a:cubicBezTo>
                <a:cubicBezTo>
                  <a:pt x="3789690" y="693190"/>
                  <a:pt x="3738640" y="753836"/>
                  <a:pt x="3773715" y="1010358"/>
                </a:cubicBezTo>
                <a:cubicBezTo>
                  <a:pt x="3808790" y="1266880"/>
                  <a:pt x="3708721" y="1448196"/>
                  <a:pt x="3773715" y="1587699"/>
                </a:cubicBezTo>
                <a:cubicBezTo>
                  <a:pt x="3838709" y="1727202"/>
                  <a:pt x="3751072" y="1976384"/>
                  <a:pt x="3773715" y="2165039"/>
                </a:cubicBezTo>
                <a:cubicBezTo>
                  <a:pt x="3805003" y="2392852"/>
                  <a:pt x="3572045" y="2616441"/>
                  <a:pt x="3340697" y="2598057"/>
                </a:cubicBezTo>
                <a:cubicBezTo>
                  <a:pt x="3098108" y="2621171"/>
                  <a:pt x="3054136" y="2584265"/>
                  <a:pt x="2846392" y="2598057"/>
                </a:cubicBezTo>
                <a:cubicBezTo>
                  <a:pt x="2638649" y="2611849"/>
                  <a:pt x="2472159" y="2579132"/>
                  <a:pt x="2264856" y="2598057"/>
                </a:cubicBezTo>
                <a:cubicBezTo>
                  <a:pt x="2057553" y="2616982"/>
                  <a:pt x="1969992" y="2575325"/>
                  <a:pt x="1741474" y="2598057"/>
                </a:cubicBezTo>
                <a:cubicBezTo>
                  <a:pt x="1512956" y="2620789"/>
                  <a:pt x="1483116" y="2569873"/>
                  <a:pt x="1247168" y="2598057"/>
                </a:cubicBezTo>
                <a:cubicBezTo>
                  <a:pt x="1011220" y="2626241"/>
                  <a:pt x="620549" y="2540849"/>
                  <a:pt x="433018" y="2598057"/>
                </a:cubicBezTo>
                <a:cubicBezTo>
                  <a:pt x="154085" y="2627718"/>
                  <a:pt x="47757" y="2411516"/>
                  <a:pt x="0" y="2165039"/>
                </a:cubicBezTo>
                <a:cubicBezTo>
                  <a:pt x="-3050" y="2048509"/>
                  <a:pt x="25354" y="1773596"/>
                  <a:pt x="0" y="1605019"/>
                </a:cubicBezTo>
                <a:cubicBezTo>
                  <a:pt x="-25354" y="1436442"/>
                  <a:pt x="40152" y="1186616"/>
                  <a:pt x="0" y="1044999"/>
                </a:cubicBezTo>
                <a:cubicBezTo>
                  <a:pt x="-40152" y="903382"/>
                  <a:pt x="34232" y="675064"/>
                  <a:pt x="0" y="433018"/>
                </a:cubicBezTo>
                <a:close/>
              </a:path>
            </a:pathLst>
          </a:custGeom>
          <a:solidFill>
            <a:schemeClr val="accent4">
              <a:lumMod val="60000"/>
              <a:lumOff val="40000"/>
            </a:schemeClr>
          </a:solidFill>
          <a:ln>
            <a:extLst>
              <a:ext uri="{C807C97D-BFC1-408E-A445-0C87EB9F89A2}">
                <ask:lineSketchStyleProps xmlns:ask="http://schemas.microsoft.com/office/drawing/2018/sketchyshapes" sd="287639469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b="1" dirty="0"/>
              <a:t>Ключевое слово для обозначения функции – </a:t>
            </a:r>
            <a:r>
              <a:rPr lang="en-US" b="1" dirty="0"/>
              <a:t>def. </a:t>
            </a:r>
            <a:r>
              <a:rPr lang="az-Cyrl-AZ" b="1" dirty="0"/>
              <a:t>После него идёт имя функции, а в скобках у имени показывают принимаемые аргументы (т.е. те переменные, значения которых нам нужны в теле функции)</a:t>
            </a:r>
            <a:endParaRPr lang="ru-RU" b="1" dirty="0"/>
          </a:p>
        </p:txBody>
      </p:sp>
      <p:sp>
        <p:nvSpPr>
          <p:cNvPr id="17" name="Прямоугольник: скругленные углы 16">
            <a:extLst>
              <a:ext uri="{FF2B5EF4-FFF2-40B4-BE49-F238E27FC236}">
                <a16:creationId xmlns:a16="http://schemas.microsoft.com/office/drawing/2014/main" id="{160212AF-4D69-DB66-F422-5F605EFA6344}"/>
              </a:ext>
            </a:extLst>
          </p:cNvPr>
          <p:cNvSpPr/>
          <p:nvPr/>
        </p:nvSpPr>
        <p:spPr>
          <a:xfrm>
            <a:off x="5901267" y="4694186"/>
            <a:ext cx="3566885" cy="1555447"/>
          </a:xfrm>
          <a:custGeom>
            <a:avLst/>
            <a:gdLst>
              <a:gd name="connsiteX0" fmla="*/ 0 w 3566885"/>
              <a:gd name="connsiteY0" fmla="*/ 259246 h 1555447"/>
              <a:gd name="connsiteX1" fmla="*/ 259246 w 3566885"/>
              <a:gd name="connsiteY1" fmla="*/ 0 h 1555447"/>
              <a:gd name="connsiteX2" fmla="*/ 675860 w 3566885"/>
              <a:gd name="connsiteY2" fmla="*/ 0 h 1555447"/>
              <a:gd name="connsiteX3" fmla="*/ 1122957 w 3566885"/>
              <a:gd name="connsiteY3" fmla="*/ 0 h 1555447"/>
              <a:gd name="connsiteX4" fmla="*/ 1661507 w 3566885"/>
              <a:gd name="connsiteY4" fmla="*/ 0 h 1555447"/>
              <a:gd name="connsiteX5" fmla="*/ 2169572 w 3566885"/>
              <a:gd name="connsiteY5" fmla="*/ 0 h 1555447"/>
              <a:gd name="connsiteX6" fmla="*/ 2677638 w 3566885"/>
              <a:gd name="connsiteY6" fmla="*/ 0 h 1555447"/>
              <a:gd name="connsiteX7" fmla="*/ 3307639 w 3566885"/>
              <a:gd name="connsiteY7" fmla="*/ 0 h 1555447"/>
              <a:gd name="connsiteX8" fmla="*/ 3566885 w 3566885"/>
              <a:gd name="connsiteY8" fmla="*/ 259246 h 1555447"/>
              <a:gd name="connsiteX9" fmla="*/ 3566885 w 3566885"/>
              <a:gd name="connsiteY9" fmla="*/ 788093 h 1555447"/>
              <a:gd name="connsiteX10" fmla="*/ 3566885 w 3566885"/>
              <a:gd name="connsiteY10" fmla="*/ 1296201 h 1555447"/>
              <a:gd name="connsiteX11" fmla="*/ 3307639 w 3566885"/>
              <a:gd name="connsiteY11" fmla="*/ 1555447 h 1555447"/>
              <a:gd name="connsiteX12" fmla="*/ 2738606 w 3566885"/>
              <a:gd name="connsiteY12" fmla="*/ 1555447 h 1555447"/>
              <a:gd name="connsiteX13" fmla="*/ 2261024 w 3566885"/>
              <a:gd name="connsiteY13" fmla="*/ 1555447 h 1555447"/>
              <a:gd name="connsiteX14" fmla="*/ 1691991 w 3566885"/>
              <a:gd name="connsiteY14" fmla="*/ 1555447 h 1555447"/>
              <a:gd name="connsiteX15" fmla="*/ 1275377 w 3566885"/>
              <a:gd name="connsiteY15" fmla="*/ 1555447 h 1555447"/>
              <a:gd name="connsiteX16" fmla="*/ 736828 w 3566885"/>
              <a:gd name="connsiteY16" fmla="*/ 1555447 h 1555447"/>
              <a:gd name="connsiteX17" fmla="*/ 259246 w 3566885"/>
              <a:gd name="connsiteY17" fmla="*/ 1555447 h 1555447"/>
              <a:gd name="connsiteX18" fmla="*/ 0 w 3566885"/>
              <a:gd name="connsiteY18" fmla="*/ 1296201 h 1555447"/>
              <a:gd name="connsiteX19" fmla="*/ 0 w 3566885"/>
              <a:gd name="connsiteY19" fmla="*/ 777724 h 1555447"/>
              <a:gd name="connsiteX20" fmla="*/ 0 w 3566885"/>
              <a:gd name="connsiteY20" fmla="*/ 259246 h 155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66885" h="1555447" fill="none" extrusionOk="0">
                <a:moveTo>
                  <a:pt x="0" y="259246"/>
                </a:moveTo>
                <a:cubicBezTo>
                  <a:pt x="12509" y="148263"/>
                  <a:pt x="119358" y="18560"/>
                  <a:pt x="259246" y="0"/>
                </a:cubicBezTo>
                <a:cubicBezTo>
                  <a:pt x="407901" y="-15698"/>
                  <a:pt x="483438" y="15183"/>
                  <a:pt x="675860" y="0"/>
                </a:cubicBezTo>
                <a:cubicBezTo>
                  <a:pt x="868282" y="-15183"/>
                  <a:pt x="928932" y="18539"/>
                  <a:pt x="1122957" y="0"/>
                </a:cubicBezTo>
                <a:cubicBezTo>
                  <a:pt x="1316982" y="-18539"/>
                  <a:pt x="1398368" y="4832"/>
                  <a:pt x="1661507" y="0"/>
                </a:cubicBezTo>
                <a:cubicBezTo>
                  <a:pt x="1924646" y="-4832"/>
                  <a:pt x="2015645" y="53226"/>
                  <a:pt x="2169572" y="0"/>
                </a:cubicBezTo>
                <a:cubicBezTo>
                  <a:pt x="2323499" y="-53226"/>
                  <a:pt x="2441511" y="55465"/>
                  <a:pt x="2677638" y="0"/>
                </a:cubicBezTo>
                <a:cubicBezTo>
                  <a:pt x="2913765" y="-55465"/>
                  <a:pt x="3100758" y="43163"/>
                  <a:pt x="3307639" y="0"/>
                </a:cubicBezTo>
                <a:cubicBezTo>
                  <a:pt x="3452508" y="29862"/>
                  <a:pt x="3568961" y="97761"/>
                  <a:pt x="3566885" y="259246"/>
                </a:cubicBezTo>
                <a:cubicBezTo>
                  <a:pt x="3567241" y="438155"/>
                  <a:pt x="3529644" y="672940"/>
                  <a:pt x="3566885" y="788093"/>
                </a:cubicBezTo>
                <a:cubicBezTo>
                  <a:pt x="3604126" y="903246"/>
                  <a:pt x="3528679" y="1071035"/>
                  <a:pt x="3566885" y="1296201"/>
                </a:cubicBezTo>
                <a:cubicBezTo>
                  <a:pt x="3555009" y="1426708"/>
                  <a:pt x="3451897" y="1585999"/>
                  <a:pt x="3307639" y="1555447"/>
                </a:cubicBezTo>
                <a:cubicBezTo>
                  <a:pt x="3073388" y="1597053"/>
                  <a:pt x="3002244" y="1546373"/>
                  <a:pt x="2738606" y="1555447"/>
                </a:cubicBezTo>
                <a:cubicBezTo>
                  <a:pt x="2474968" y="1564521"/>
                  <a:pt x="2493913" y="1544289"/>
                  <a:pt x="2261024" y="1555447"/>
                </a:cubicBezTo>
                <a:cubicBezTo>
                  <a:pt x="2028135" y="1566605"/>
                  <a:pt x="1973988" y="1531349"/>
                  <a:pt x="1691991" y="1555447"/>
                </a:cubicBezTo>
                <a:cubicBezTo>
                  <a:pt x="1409994" y="1579545"/>
                  <a:pt x="1426319" y="1551049"/>
                  <a:pt x="1275377" y="1555447"/>
                </a:cubicBezTo>
                <a:cubicBezTo>
                  <a:pt x="1124435" y="1559845"/>
                  <a:pt x="866333" y="1533674"/>
                  <a:pt x="736828" y="1555447"/>
                </a:cubicBezTo>
                <a:cubicBezTo>
                  <a:pt x="607323" y="1577220"/>
                  <a:pt x="413604" y="1530036"/>
                  <a:pt x="259246" y="1555447"/>
                </a:cubicBezTo>
                <a:cubicBezTo>
                  <a:pt x="117352" y="1519439"/>
                  <a:pt x="-12226" y="1425131"/>
                  <a:pt x="0" y="1296201"/>
                </a:cubicBezTo>
                <a:cubicBezTo>
                  <a:pt x="-1308" y="1069196"/>
                  <a:pt x="36666" y="1029657"/>
                  <a:pt x="0" y="777724"/>
                </a:cubicBezTo>
                <a:cubicBezTo>
                  <a:pt x="-36666" y="525791"/>
                  <a:pt x="41038" y="376190"/>
                  <a:pt x="0" y="259246"/>
                </a:cubicBezTo>
                <a:close/>
              </a:path>
              <a:path w="3566885" h="1555447" stroke="0" extrusionOk="0">
                <a:moveTo>
                  <a:pt x="0" y="259246"/>
                </a:moveTo>
                <a:cubicBezTo>
                  <a:pt x="16490" y="119792"/>
                  <a:pt x="112456" y="-12748"/>
                  <a:pt x="259246" y="0"/>
                </a:cubicBezTo>
                <a:cubicBezTo>
                  <a:pt x="444474" y="-40012"/>
                  <a:pt x="592364" y="10750"/>
                  <a:pt x="706344" y="0"/>
                </a:cubicBezTo>
                <a:cubicBezTo>
                  <a:pt x="820324" y="-10750"/>
                  <a:pt x="1000629" y="2198"/>
                  <a:pt x="1244893" y="0"/>
                </a:cubicBezTo>
                <a:cubicBezTo>
                  <a:pt x="1489157" y="-2198"/>
                  <a:pt x="1536933" y="26903"/>
                  <a:pt x="1783443" y="0"/>
                </a:cubicBezTo>
                <a:cubicBezTo>
                  <a:pt x="2029953" y="-26903"/>
                  <a:pt x="2089222" y="3845"/>
                  <a:pt x="2352476" y="0"/>
                </a:cubicBezTo>
                <a:cubicBezTo>
                  <a:pt x="2615730" y="-3845"/>
                  <a:pt x="2951406" y="73442"/>
                  <a:pt x="3307639" y="0"/>
                </a:cubicBezTo>
                <a:cubicBezTo>
                  <a:pt x="3423695" y="25962"/>
                  <a:pt x="3560910" y="119004"/>
                  <a:pt x="3566885" y="259246"/>
                </a:cubicBezTo>
                <a:cubicBezTo>
                  <a:pt x="3601931" y="497367"/>
                  <a:pt x="3546341" y="669954"/>
                  <a:pt x="3566885" y="777724"/>
                </a:cubicBezTo>
                <a:cubicBezTo>
                  <a:pt x="3587429" y="885494"/>
                  <a:pt x="3506985" y="1162386"/>
                  <a:pt x="3566885" y="1296201"/>
                </a:cubicBezTo>
                <a:cubicBezTo>
                  <a:pt x="3597988" y="1451935"/>
                  <a:pt x="3465599" y="1576663"/>
                  <a:pt x="3307639" y="1555447"/>
                </a:cubicBezTo>
                <a:cubicBezTo>
                  <a:pt x="3153051" y="1601135"/>
                  <a:pt x="2982797" y="1553218"/>
                  <a:pt x="2830057" y="1555447"/>
                </a:cubicBezTo>
                <a:cubicBezTo>
                  <a:pt x="2677317" y="1557676"/>
                  <a:pt x="2502611" y="1498720"/>
                  <a:pt x="2321992" y="1555447"/>
                </a:cubicBezTo>
                <a:cubicBezTo>
                  <a:pt x="2141373" y="1612174"/>
                  <a:pt x="1959762" y="1506931"/>
                  <a:pt x="1813926" y="1555447"/>
                </a:cubicBezTo>
                <a:cubicBezTo>
                  <a:pt x="1668090" y="1603963"/>
                  <a:pt x="1484132" y="1538689"/>
                  <a:pt x="1366829" y="1555447"/>
                </a:cubicBezTo>
                <a:cubicBezTo>
                  <a:pt x="1249526" y="1572205"/>
                  <a:pt x="1135950" y="1525680"/>
                  <a:pt x="950215" y="1555447"/>
                </a:cubicBezTo>
                <a:cubicBezTo>
                  <a:pt x="764480" y="1585214"/>
                  <a:pt x="515837" y="1477193"/>
                  <a:pt x="259246" y="1555447"/>
                </a:cubicBezTo>
                <a:cubicBezTo>
                  <a:pt x="97159" y="1569544"/>
                  <a:pt x="10611" y="1441007"/>
                  <a:pt x="0" y="1296201"/>
                </a:cubicBezTo>
                <a:cubicBezTo>
                  <a:pt x="-21026" y="1079690"/>
                  <a:pt x="31394" y="983336"/>
                  <a:pt x="0" y="788093"/>
                </a:cubicBezTo>
                <a:cubicBezTo>
                  <a:pt x="-31394" y="592850"/>
                  <a:pt x="27444" y="458268"/>
                  <a:pt x="0" y="259246"/>
                </a:cubicBezTo>
                <a:close/>
              </a:path>
            </a:pathLst>
          </a:custGeom>
          <a:solidFill>
            <a:schemeClr val="accent2">
              <a:lumMod val="60000"/>
              <a:lumOff val="40000"/>
            </a:schemeClr>
          </a:solidFill>
          <a:ln>
            <a:extLst>
              <a:ext uri="{C807C97D-BFC1-408E-A445-0C87EB9F89A2}">
                <ask:lineSketchStyleProps xmlns:ask="http://schemas.microsoft.com/office/drawing/2018/sketchyshapes" sd="287639469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b="1" dirty="0"/>
              <a:t>Тело функции содержит в себе основной её код, то есть тут мы ищем то, для чего, собственно, и писали функцию</a:t>
            </a:r>
            <a:endParaRPr lang="ru-RU" b="1" dirty="0"/>
          </a:p>
        </p:txBody>
      </p:sp>
      <p:sp>
        <p:nvSpPr>
          <p:cNvPr id="19" name="Прямоугольник: скругленные углы 18">
            <a:extLst>
              <a:ext uri="{FF2B5EF4-FFF2-40B4-BE49-F238E27FC236}">
                <a16:creationId xmlns:a16="http://schemas.microsoft.com/office/drawing/2014/main" id="{D1EB8633-1F27-7103-9ACD-131B846D5043}"/>
              </a:ext>
            </a:extLst>
          </p:cNvPr>
          <p:cNvSpPr/>
          <p:nvPr/>
        </p:nvSpPr>
        <p:spPr>
          <a:xfrm>
            <a:off x="2202545" y="5471909"/>
            <a:ext cx="3124200" cy="1201339"/>
          </a:xfrm>
          <a:custGeom>
            <a:avLst/>
            <a:gdLst>
              <a:gd name="connsiteX0" fmla="*/ 0 w 3124200"/>
              <a:gd name="connsiteY0" fmla="*/ 200227 h 1201339"/>
              <a:gd name="connsiteX1" fmla="*/ 200227 w 3124200"/>
              <a:gd name="connsiteY1" fmla="*/ 0 h 1201339"/>
              <a:gd name="connsiteX2" fmla="*/ 717739 w 3124200"/>
              <a:gd name="connsiteY2" fmla="*/ 0 h 1201339"/>
              <a:gd name="connsiteX3" fmla="*/ 1289725 w 3124200"/>
              <a:gd name="connsiteY3" fmla="*/ 0 h 1201339"/>
              <a:gd name="connsiteX4" fmla="*/ 1780000 w 3124200"/>
              <a:gd name="connsiteY4" fmla="*/ 0 h 1201339"/>
              <a:gd name="connsiteX5" fmla="*/ 2351986 w 3124200"/>
              <a:gd name="connsiteY5" fmla="*/ 0 h 1201339"/>
              <a:gd name="connsiteX6" fmla="*/ 2923973 w 3124200"/>
              <a:gd name="connsiteY6" fmla="*/ 0 h 1201339"/>
              <a:gd name="connsiteX7" fmla="*/ 3124200 w 3124200"/>
              <a:gd name="connsiteY7" fmla="*/ 200227 h 1201339"/>
              <a:gd name="connsiteX8" fmla="*/ 3124200 w 3124200"/>
              <a:gd name="connsiteY8" fmla="*/ 584652 h 1201339"/>
              <a:gd name="connsiteX9" fmla="*/ 3124200 w 3124200"/>
              <a:gd name="connsiteY9" fmla="*/ 1001112 h 1201339"/>
              <a:gd name="connsiteX10" fmla="*/ 2923973 w 3124200"/>
              <a:gd name="connsiteY10" fmla="*/ 1201339 h 1201339"/>
              <a:gd name="connsiteX11" fmla="*/ 2433699 w 3124200"/>
              <a:gd name="connsiteY11" fmla="*/ 1201339 h 1201339"/>
              <a:gd name="connsiteX12" fmla="*/ 1834475 w 3124200"/>
              <a:gd name="connsiteY12" fmla="*/ 1201339 h 1201339"/>
              <a:gd name="connsiteX13" fmla="*/ 1289725 w 3124200"/>
              <a:gd name="connsiteY13" fmla="*/ 1201339 h 1201339"/>
              <a:gd name="connsiteX14" fmla="*/ 772214 w 3124200"/>
              <a:gd name="connsiteY14" fmla="*/ 1201339 h 1201339"/>
              <a:gd name="connsiteX15" fmla="*/ 200227 w 3124200"/>
              <a:gd name="connsiteY15" fmla="*/ 1201339 h 1201339"/>
              <a:gd name="connsiteX16" fmla="*/ 0 w 3124200"/>
              <a:gd name="connsiteY16" fmla="*/ 1001112 h 1201339"/>
              <a:gd name="connsiteX17" fmla="*/ 0 w 3124200"/>
              <a:gd name="connsiteY17" fmla="*/ 592661 h 1201339"/>
              <a:gd name="connsiteX18" fmla="*/ 0 w 3124200"/>
              <a:gd name="connsiteY18" fmla="*/ 200227 h 120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24200" h="1201339" fill="none" extrusionOk="0">
                <a:moveTo>
                  <a:pt x="0" y="200227"/>
                </a:moveTo>
                <a:cubicBezTo>
                  <a:pt x="-2383" y="63178"/>
                  <a:pt x="116762" y="3359"/>
                  <a:pt x="200227" y="0"/>
                </a:cubicBezTo>
                <a:cubicBezTo>
                  <a:pt x="355832" y="-49131"/>
                  <a:pt x="522238" y="7436"/>
                  <a:pt x="717739" y="0"/>
                </a:cubicBezTo>
                <a:cubicBezTo>
                  <a:pt x="913240" y="-7436"/>
                  <a:pt x="1047573" y="5142"/>
                  <a:pt x="1289725" y="0"/>
                </a:cubicBezTo>
                <a:cubicBezTo>
                  <a:pt x="1531877" y="-5142"/>
                  <a:pt x="1567708" y="765"/>
                  <a:pt x="1780000" y="0"/>
                </a:cubicBezTo>
                <a:cubicBezTo>
                  <a:pt x="1992293" y="-765"/>
                  <a:pt x="2150163" y="27634"/>
                  <a:pt x="2351986" y="0"/>
                </a:cubicBezTo>
                <a:cubicBezTo>
                  <a:pt x="2553809" y="-27634"/>
                  <a:pt x="2713278" y="60131"/>
                  <a:pt x="2923973" y="0"/>
                </a:cubicBezTo>
                <a:cubicBezTo>
                  <a:pt x="3032147" y="-3230"/>
                  <a:pt x="3108273" y="92717"/>
                  <a:pt x="3124200" y="200227"/>
                </a:cubicBezTo>
                <a:cubicBezTo>
                  <a:pt x="3149556" y="353822"/>
                  <a:pt x="3081917" y="445605"/>
                  <a:pt x="3124200" y="584652"/>
                </a:cubicBezTo>
                <a:cubicBezTo>
                  <a:pt x="3166483" y="723700"/>
                  <a:pt x="3083907" y="887215"/>
                  <a:pt x="3124200" y="1001112"/>
                </a:cubicBezTo>
                <a:cubicBezTo>
                  <a:pt x="3113021" y="1093139"/>
                  <a:pt x="3034279" y="1198985"/>
                  <a:pt x="2923973" y="1201339"/>
                </a:cubicBezTo>
                <a:cubicBezTo>
                  <a:pt x="2757361" y="1253474"/>
                  <a:pt x="2618684" y="1162134"/>
                  <a:pt x="2433699" y="1201339"/>
                </a:cubicBezTo>
                <a:cubicBezTo>
                  <a:pt x="2248714" y="1240544"/>
                  <a:pt x="2020536" y="1136723"/>
                  <a:pt x="1834475" y="1201339"/>
                </a:cubicBezTo>
                <a:cubicBezTo>
                  <a:pt x="1648414" y="1265955"/>
                  <a:pt x="1538909" y="1143283"/>
                  <a:pt x="1289725" y="1201339"/>
                </a:cubicBezTo>
                <a:cubicBezTo>
                  <a:pt x="1040541" y="1259395"/>
                  <a:pt x="912215" y="1196585"/>
                  <a:pt x="772214" y="1201339"/>
                </a:cubicBezTo>
                <a:cubicBezTo>
                  <a:pt x="632213" y="1206093"/>
                  <a:pt x="404912" y="1165142"/>
                  <a:pt x="200227" y="1201339"/>
                </a:cubicBezTo>
                <a:cubicBezTo>
                  <a:pt x="104133" y="1220412"/>
                  <a:pt x="-3134" y="1139318"/>
                  <a:pt x="0" y="1001112"/>
                </a:cubicBezTo>
                <a:cubicBezTo>
                  <a:pt x="-46871" y="850563"/>
                  <a:pt x="5130" y="675506"/>
                  <a:pt x="0" y="592661"/>
                </a:cubicBezTo>
                <a:cubicBezTo>
                  <a:pt x="-5130" y="509816"/>
                  <a:pt x="7372" y="283808"/>
                  <a:pt x="0" y="200227"/>
                </a:cubicBezTo>
                <a:close/>
              </a:path>
              <a:path w="3124200" h="1201339" stroke="0" extrusionOk="0">
                <a:moveTo>
                  <a:pt x="0" y="200227"/>
                </a:moveTo>
                <a:cubicBezTo>
                  <a:pt x="24924" y="95274"/>
                  <a:pt x="84712" y="-17413"/>
                  <a:pt x="200227" y="0"/>
                </a:cubicBezTo>
                <a:cubicBezTo>
                  <a:pt x="412203" y="-44244"/>
                  <a:pt x="457630" y="6861"/>
                  <a:pt x="690501" y="0"/>
                </a:cubicBezTo>
                <a:cubicBezTo>
                  <a:pt x="923372" y="-6861"/>
                  <a:pt x="1092725" y="10287"/>
                  <a:pt x="1262488" y="0"/>
                </a:cubicBezTo>
                <a:cubicBezTo>
                  <a:pt x="1432251" y="-10287"/>
                  <a:pt x="1654463" y="50493"/>
                  <a:pt x="1834475" y="0"/>
                </a:cubicBezTo>
                <a:cubicBezTo>
                  <a:pt x="2014487" y="-50493"/>
                  <a:pt x="2180217" y="9894"/>
                  <a:pt x="2433699" y="0"/>
                </a:cubicBezTo>
                <a:cubicBezTo>
                  <a:pt x="2687181" y="-9894"/>
                  <a:pt x="2726233" y="57739"/>
                  <a:pt x="2923973" y="0"/>
                </a:cubicBezTo>
                <a:cubicBezTo>
                  <a:pt x="3020600" y="13358"/>
                  <a:pt x="3111602" y="95836"/>
                  <a:pt x="3124200" y="200227"/>
                </a:cubicBezTo>
                <a:cubicBezTo>
                  <a:pt x="3160534" y="358572"/>
                  <a:pt x="3123415" y="474082"/>
                  <a:pt x="3124200" y="600670"/>
                </a:cubicBezTo>
                <a:cubicBezTo>
                  <a:pt x="3124985" y="727258"/>
                  <a:pt x="3112404" y="868167"/>
                  <a:pt x="3124200" y="1001112"/>
                </a:cubicBezTo>
                <a:cubicBezTo>
                  <a:pt x="3134638" y="1115908"/>
                  <a:pt x="3043185" y="1213725"/>
                  <a:pt x="2923973" y="1201339"/>
                </a:cubicBezTo>
                <a:cubicBezTo>
                  <a:pt x="2740736" y="1247477"/>
                  <a:pt x="2526003" y="1142880"/>
                  <a:pt x="2406461" y="1201339"/>
                </a:cubicBezTo>
                <a:cubicBezTo>
                  <a:pt x="2286919" y="1259798"/>
                  <a:pt x="2067393" y="1167558"/>
                  <a:pt x="1861712" y="1201339"/>
                </a:cubicBezTo>
                <a:cubicBezTo>
                  <a:pt x="1656031" y="1235120"/>
                  <a:pt x="1442721" y="1172381"/>
                  <a:pt x="1316963" y="1201339"/>
                </a:cubicBezTo>
                <a:cubicBezTo>
                  <a:pt x="1191205" y="1230297"/>
                  <a:pt x="1063120" y="1156655"/>
                  <a:pt x="826689" y="1201339"/>
                </a:cubicBezTo>
                <a:cubicBezTo>
                  <a:pt x="590258" y="1246023"/>
                  <a:pt x="352684" y="1138699"/>
                  <a:pt x="200227" y="1201339"/>
                </a:cubicBezTo>
                <a:cubicBezTo>
                  <a:pt x="78962" y="1182554"/>
                  <a:pt x="-2781" y="1139110"/>
                  <a:pt x="0" y="1001112"/>
                </a:cubicBezTo>
                <a:cubicBezTo>
                  <a:pt x="-24311" y="864263"/>
                  <a:pt x="41535" y="793284"/>
                  <a:pt x="0" y="624696"/>
                </a:cubicBezTo>
                <a:cubicBezTo>
                  <a:pt x="-41535" y="456108"/>
                  <a:pt x="25945" y="367573"/>
                  <a:pt x="0" y="200227"/>
                </a:cubicBezTo>
                <a:close/>
              </a:path>
            </a:pathLst>
          </a:custGeom>
          <a:solidFill>
            <a:schemeClr val="accent6">
              <a:lumMod val="60000"/>
              <a:lumOff val="40000"/>
            </a:schemeClr>
          </a:solidFill>
          <a:ln>
            <a:extLst>
              <a:ext uri="{C807C97D-BFC1-408E-A445-0C87EB9F89A2}">
                <ask:lineSketchStyleProps xmlns:ask="http://schemas.microsoft.com/office/drawing/2018/sketchyshapes" sd="287639469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z-Cyrl-AZ" b="1" dirty="0"/>
              <a:t>Возвращаем значение, которое искали в теле функции, в основной код</a:t>
            </a:r>
            <a:endParaRPr lang="ru-RU" b="1" dirty="0"/>
          </a:p>
        </p:txBody>
      </p:sp>
    </p:spTree>
    <p:extLst>
      <p:ext uri="{BB962C8B-B14F-4D97-AF65-F5344CB8AC3E}">
        <p14:creationId xmlns:p14="http://schemas.microsoft.com/office/powerpoint/2010/main" val="33949679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B41A608D-E9A2-E831-0C29-01188F777E3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Функция</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Рисунок 6" descr="Изображение выглядит как текст, снимок экрана, Шрифт, программное обеспечение&#10;&#10;Автоматически созданное описание">
            <a:extLst>
              <a:ext uri="{FF2B5EF4-FFF2-40B4-BE49-F238E27FC236}">
                <a16:creationId xmlns:a16="http://schemas.microsoft.com/office/drawing/2014/main" id="{896A6E3C-1CE8-523D-122B-C34300C59683}"/>
              </a:ext>
            </a:extLst>
          </p:cNvPr>
          <p:cNvPicPr>
            <a:picLocks noChangeAspect="1"/>
          </p:cNvPicPr>
          <p:nvPr/>
        </p:nvPicPr>
        <p:blipFill>
          <a:blip r:embed="rId2"/>
          <a:stretch>
            <a:fillRect/>
          </a:stretch>
        </p:blipFill>
        <p:spPr>
          <a:xfrm>
            <a:off x="1603804" y="2642616"/>
            <a:ext cx="3046888" cy="3605784"/>
          </a:xfrm>
          <a:prstGeom prst="rect">
            <a:avLst/>
          </a:prstGeom>
        </p:spPr>
      </p:pic>
      <p:pic>
        <p:nvPicPr>
          <p:cNvPr id="5" name="Рисунок 4" descr="Изображение выглядит как текст, снимок экрана, Шрифт, программное обеспечение&#10;&#10;Автоматически созданное описание">
            <a:extLst>
              <a:ext uri="{FF2B5EF4-FFF2-40B4-BE49-F238E27FC236}">
                <a16:creationId xmlns:a16="http://schemas.microsoft.com/office/drawing/2014/main" id="{0DD0D0DE-AE38-9FB7-97CC-F806BDA0B26E}"/>
              </a:ext>
            </a:extLst>
          </p:cNvPr>
          <p:cNvPicPr>
            <a:picLocks noChangeAspect="1"/>
          </p:cNvPicPr>
          <p:nvPr/>
        </p:nvPicPr>
        <p:blipFill>
          <a:blip r:embed="rId3"/>
          <a:stretch>
            <a:fillRect/>
          </a:stretch>
        </p:blipFill>
        <p:spPr>
          <a:xfrm>
            <a:off x="6439316" y="2642616"/>
            <a:ext cx="5244775" cy="3605784"/>
          </a:xfrm>
          <a:prstGeom prst="rect">
            <a:avLst/>
          </a:prstGeom>
        </p:spPr>
      </p:pic>
    </p:spTree>
    <p:extLst>
      <p:ext uri="{BB962C8B-B14F-4D97-AF65-F5344CB8AC3E}">
        <p14:creationId xmlns:p14="http://schemas.microsoft.com/office/powerpoint/2010/main" val="4162659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42AAAE0F-C899-EA4A-E21D-8088A7D4270C}"/>
              </a:ext>
            </a:extLst>
          </p:cNvPr>
          <p:cNvSpPr>
            <a:spLocks noGrp="1"/>
          </p:cNvSpPr>
          <p:nvPr>
            <p:ph type="title"/>
          </p:nvPr>
        </p:nvSpPr>
        <p:spPr>
          <a:xfrm>
            <a:off x="630936" y="639520"/>
            <a:ext cx="3429000" cy="1719072"/>
          </a:xfrm>
        </p:spPr>
        <p:txBody>
          <a:bodyPr anchor="b">
            <a:normAutofit/>
          </a:bodyPr>
          <a:lstStyle/>
          <a:p>
            <a:r>
              <a:rPr lang="az-Cyrl-AZ" sz="5000"/>
              <a:t>Анонимные функции</a:t>
            </a:r>
            <a:endParaRPr lang="ru-RU" sz="50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1E2EE62E-8F19-3BC9-6CB3-F9D25CB424DF}"/>
              </a:ext>
            </a:extLst>
          </p:cNvPr>
          <p:cNvSpPr>
            <a:spLocks noGrp="1"/>
          </p:cNvSpPr>
          <p:nvPr>
            <p:ph idx="1"/>
          </p:nvPr>
        </p:nvSpPr>
        <p:spPr>
          <a:xfrm>
            <a:off x="630936" y="2807208"/>
            <a:ext cx="3429000" cy="3410712"/>
          </a:xfrm>
        </p:spPr>
        <p:txBody>
          <a:bodyPr anchor="t">
            <a:normAutofit/>
          </a:bodyPr>
          <a:lstStyle/>
          <a:p>
            <a:r>
              <a:rPr lang="ru-RU" sz="2200"/>
              <a:t>Анонимные функции — это функции, у которых нет имени. Они определяются с помощью ключевого слова lambda. </a:t>
            </a:r>
          </a:p>
          <a:p>
            <a:endParaRPr lang="ru-RU" sz="2200"/>
          </a:p>
          <a:p>
            <a:endParaRPr lang="ru-RU" sz="2200"/>
          </a:p>
        </p:txBody>
      </p:sp>
      <p:pic>
        <p:nvPicPr>
          <p:cNvPr id="5" name="Рисунок 4" descr="Изображение выглядит как текст, снимок экрана, Шрифт&#10;&#10;Автоматически созданное описание">
            <a:extLst>
              <a:ext uri="{FF2B5EF4-FFF2-40B4-BE49-F238E27FC236}">
                <a16:creationId xmlns:a16="http://schemas.microsoft.com/office/drawing/2014/main" id="{8D00732C-96C6-9673-3E79-800ED265C9A8}"/>
              </a:ext>
            </a:extLst>
          </p:cNvPr>
          <p:cNvPicPr>
            <a:picLocks noChangeAspect="1"/>
          </p:cNvPicPr>
          <p:nvPr/>
        </p:nvPicPr>
        <p:blipFill>
          <a:blip r:embed="rId2"/>
          <a:stretch>
            <a:fillRect/>
          </a:stretch>
        </p:blipFill>
        <p:spPr>
          <a:xfrm>
            <a:off x="4654296" y="1789366"/>
            <a:ext cx="6903720" cy="3279268"/>
          </a:xfrm>
          <a:prstGeom prst="rect">
            <a:avLst/>
          </a:prstGeom>
        </p:spPr>
      </p:pic>
    </p:spTree>
    <p:extLst>
      <p:ext uri="{BB962C8B-B14F-4D97-AF65-F5344CB8AC3E}">
        <p14:creationId xmlns:p14="http://schemas.microsoft.com/office/powerpoint/2010/main" val="13042018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62CBF1E-7E17-D2CC-3100-841A761B9370}"/>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dirty="0" err="1">
                <a:solidFill>
                  <a:schemeClr val="tx1"/>
                </a:solidFill>
                <a:latin typeface="+mj-lt"/>
                <a:ea typeface="+mj-ea"/>
                <a:cs typeface="+mj-cs"/>
              </a:rPr>
              <a:t>Ввод</a:t>
            </a:r>
            <a:r>
              <a:rPr lang="en-US" sz="6600" kern="1200" dirty="0">
                <a:solidFill>
                  <a:schemeClr val="tx1"/>
                </a:solidFill>
                <a:latin typeface="+mj-lt"/>
                <a:ea typeface="+mj-ea"/>
                <a:cs typeface="+mj-cs"/>
              </a:rPr>
              <a:t> и </a:t>
            </a:r>
            <a:r>
              <a:rPr lang="en-US" sz="6600" kern="1200" dirty="0" err="1">
                <a:solidFill>
                  <a:schemeClr val="tx1"/>
                </a:solidFill>
                <a:latin typeface="+mj-lt"/>
                <a:ea typeface="+mj-ea"/>
                <a:cs typeface="+mj-cs"/>
              </a:rPr>
              <a:t>вывод</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данных</a:t>
            </a:r>
            <a:endParaRPr lang="en-US" sz="6600" kern="1200" dirty="0">
              <a:solidFill>
                <a:schemeClr val="tx1"/>
              </a:solidFill>
              <a:latin typeface="+mj-lt"/>
              <a:ea typeface="+mj-ea"/>
              <a:cs typeface="+mj-cs"/>
            </a:endParaRPr>
          </a:p>
        </p:txBody>
      </p:sp>
      <p:pic>
        <p:nvPicPr>
          <p:cNvPr id="7" name="Graphic 6" descr="Компьютер">
            <a:extLst>
              <a:ext uri="{FF2B5EF4-FFF2-40B4-BE49-F238E27FC236}">
                <a16:creationId xmlns:a16="http://schemas.microsoft.com/office/drawing/2014/main" id="{C08A7D01-8800-061C-7FDF-C03C0216C7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3044" y="3124200"/>
            <a:ext cx="3102864" cy="3102864"/>
          </a:xfrm>
          <a:prstGeom prst="rect">
            <a:avLst/>
          </a:prstGeom>
        </p:spPr>
      </p:pic>
    </p:spTree>
    <p:extLst>
      <p:ext uri="{BB962C8B-B14F-4D97-AF65-F5344CB8AC3E}">
        <p14:creationId xmlns:p14="http://schemas.microsoft.com/office/powerpoint/2010/main" val="1951720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1CB07C-0171-BCF9-27BB-12C9B2688A51}"/>
              </a:ext>
            </a:extLst>
          </p:cNvPr>
          <p:cNvSpPr>
            <a:spLocks noGrp="1"/>
          </p:cNvSpPr>
          <p:nvPr>
            <p:ph type="title"/>
          </p:nvPr>
        </p:nvSpPr>
        <p:spPr/>
        <p:txBody>
          <a:bodyPr/>
          <a:lstStyle/>
          <a:p>
            <a:r>
              <a:rPr lang="az-Cyrl-AZ" dirty="0"/>
              <a:t>Файловый ввод и вывод</a:t>
            </a:r>
            <a:endParaRPr lang="ru-RU" dirty="0"/>
          </a:p>
        </p:txBody>
      </p:sp>
      <p:sp>
        <p:nvSpPr>
          <p:cNvPr id="3" name="Объект 2">
            <a:extLst>
              <a:ext uri="{FF2B5EF4-FFF2-40B4-BE49-F238E27FC236}">
                <a16:creationId xmlns:a16="http://schemas.microsoft.com/office/drawing/2014/main" id="{16370DB0-EF64-709A-8F0E-A61BBE32005E}"/>
              </a:ext>
            </a:extLst>
          </p:cNvPr>
          <p:cNvSpPr>
            <a:spLocks noGrp="1"/>
          </p:cNvSpPr>
          <p:nvPr>
            <p:ph idx="1"/>
          </p:nvPr>
        </p:nvSpPr>
        <p:spPr/>
        <p:txBody>
          <a:bodyPr/>
          <a:lstStyle/>
          <a:p>
            <a:pPr marL="0" indent="0" algn="l">
              <a:buNone/>
            </a:pPr>
            <a:r>
              <a:rPr lang="en-US" sz="2400" b="0" i="0" dirty="0">
                <a:solidFill>
                  <a:srgbClr val="222222"/>
                </a:solidFill>
                <a:effectLst/>
                <a:latin typeface="Verdana" panose="020B0604030504040204" pitchFamily="34" charset="0"/>
              </a:rPr>
              <a:t>f = open("</a:t>
            </a:r>
            <a:r>
              <a:rPr lang="en-US" sz="2400" b="0" i="0" dirty="0" err="1">
                <a:solidFill>
                  <a:srgbClr val="222222"/>
                </a:solidFill>
                <a:effectLst/>
                <a:latin typeface="Verdana" panose="020B0604030504040204" pitchFamily="34" charset="0"/>
              </a:rPr>
              <a:t>examp.le</a:t>
            </a:r>
            <a:r>
              <a:rPr lang="en-US" sz="2400" b="0" i="0" dirty="0">
                <a:solidFill>
                  <a:srgbClr val="222222"/>
                </a:solidFill>
                <a:effectLst/>
                <a:latin typeface="Verdana" panose="020B0604030504040204" pitchFamily="34" charset="0"/>
              </a:rPr>
              <a:t>", “r")</a:t>
            </a:r>
          </a:p>
          <a:p>
            <a:pPr marL="0" indent="0" algn="l">
              <a:buNone/>
            </a:pPr>
            <a:r>
              <a:rPr lang="en-US" sz="2400" b="0" i="0" dirty="0">
                <a:solidFill>
                  <a:srgbClr val="222222"/>
                </a:solidFill>
                <a:effectLst/>
                <a:latin typeface="Verdana" panose="020B0604030504040204" pitchFamily="34" charset="0"/>
              </a:rPr>
              <a:t>//  </a:t>
            </a:r>
            <a:r>
              <a:rPr lang="ru-RU" sz="2400" b="0" i="0" dirty="0">
                <a:solidFill>
                  <a:srgbClr val="222222"/>
                </a:solidFill>
                <a:effectLst/>
                <a:latin typeface="Verdana" panose="020B0604030504040204" pitchFamily="34" charset="0"/>
              </a:rPr>
              <a:t>работа с файлом</a:t>
            </a:r>
          </a:p>
          <a:p>
            <a:pPr marL="0" indent="0" algn="l">
              <a:buNone/>
            </a:pPr>
            <a:r>
              <a:rPr lang="en-US" sz="2400" b="0" i="0" dirty="0" err="1">
                <a:solidFill>
                  <a:srgbClr val="222222"/>
                </a:solidFill>
                <a:effectLst/>
                <a:latin typeface="Verdana" panose="020B0604030504040204" pitchFamily="34" charset="0"/>
              </a:rPr>
              <a:t>f.close</a:t>
            </a:r>
            <a:r>
              <a:rPr lang="en-US" sz="2400" b="0" i="0" dirty="0">
                <a:solidFill>
                  <a:srgbClr val="222222"/>
                </a:solidFill>
                <a:effectLst/>
                <a:latin typeface="Verdana" panose="020B0604030504040204" pitchFamily="34" charset="0"/>
              </a:rPr>
              <a:t>()</a:t>
            </a:r>
          </a:p>
          <a:p>
            <a:pPr marL="0" indent="0" algn="l">
              <a:buNone/>
            </a:pPr>
            <a:endParaRPr lang="en-US" sz="2400" dirty="0">
              <a:solidFill>
                <a:srgbClr val="222222"/>
              </a:solidFill>
              <a:latin typeface="Verdana" panose="020B0604030504040204" pitchFamily="34" charset="0"/>
            </a:endParaRPr>
          </a:p>
          <a:p>
            <a:pPr marL="0" indent="0" algn="l">
              <a:buNone/>
            </a:pPr>
            <a:r>
              <a:rPr lang="en-US" dirty="0"/>
              <a:t>with open("</a:t>
            </a:r>
            <a:r>
              <a:rPr lang="en-US" dirty="0" err="1"/>
              <a:t>examp.le</a:t>
            </a:r>
            <a:r>
              <a:rPr lang="en-US" dirty="0"/>
              <a:t>", "w") as f:</a:t>
            </a:r>
          </a:p>
          <a:p>
            <a:pPr marL="0" indent="0" algn="l">
              <a:buNone/>
            </a:pPr>
            <a:r>
              <a:rPr lang="en-US" dirty="0"/>
              <a:t>	// </a:t>
            </a:r>
            <a:r>
              <a:rPr lang="en-US" dirty="0" err="1"/>
              <a:t>работа</a:t>
            </a:r>
            <a:r>
              <a:rPr lang="en-US" dirty="0"/>
              <a:t> с </a:t>
            </a:r>
            <a:r>
              <a:rPr lang="en-US" dirty="0" err="1"/>
              <a:t>файлом</a:t>
            </a:r>
            <a:endParaRPr lang="ru-RU" dirty="0"/>
          </a:p>
        </p:txBody>
      </p:sp>
      <p:sp>
        <p:nvSpPr>
          <p:cNvPr id="4" name="Прямоугольник: скругленные углы 3">
            <a:extLst>
              <a:ext uri="{FF2B5EF4-FFF2-40B4-BE49-F238E27FC236}">
                <a16:creationId xmlns:a16="http://schemas.microsoft.com/office/drawing/2014/main" id="{FB25E17E-4FFC-6682-DC25-36F33EF218F9}"/>
              </a:ext>
            </a:extLst>
          </p:cNvPr>
          <p:cNvSpPr/>
          <p:nvPr/>
        </p:nvSpPr>
        <p:spPr>
          <a:xfrm>
            <a:off x="8515048" y="3510642"/>
            <a:ext cx="3241524" cy="3107871"/>
          </a:xfrm>
          <a:custGeom>
            <a:avLst/>
            <a:gdLst>
              <a:gd name="connsiteX0" fmla="*/ 0 w 3241524"/>
              <a:gd name="connsiteY0" fmla="*/ 517989 h 3107871"/>
              <a:gd name="connsiteX1" fmla="*/ 517989 w 3241524"/>
              <a:gd name="connsiteY1" fmla="*/ 0 h 3107871"/>
              <a:gd name="connsiteX2" fmla="*/ 1069376 w 3241524"/>
              <a:gd name="connsiteY2" fmla="*/ 0 h 3107871"/>
              <a:gd name="connsiteX3" fmla="*/ 1620762 w 3241524"/>
              <a:gd name="connsiteY3" fmla="*/ 0 h 3107871"/>
              <a:gd name="connsiteX4" fmla="*/ 2105982 w 3241524"/>
              <a:gd name="connsiteY4" fmla="*/ 0 h 3107871"/>
              <a:gd name="connsiteX5" fmla="*/ 2723535 w 3241524"/>
              <a:gd name="connsiteY5" fmla="*/ 0 h 3107871"/>
              <a:gd name="connsiteX6" fmla="*/ 3241524 w 3241524"/>
              <a:gd name="connsiteY6" fmla="*/ 517989 h 3107871"/>
              <a:gd name="connsiteX7" fmla="*/ 3241524 w 3241524"/>
              <a:gd name="connsiteY7" fmla="*/ 1035962 h 3107871"/>
              <a:gd name="connsiteX8" fmla="*/ 3241524 w 3241524"/>
              <a:gd name="connsiteY8" fmla="*/ 1595373 h 3107871"/>
              <a:gd name="connsiteX9" fmla="*/ 3241524 w 3241524"/>
              <a:gd name="connsiteY9" fmla="*/ 2589882 h 3107871"/>
              <a:gd name="connsiteX10" fmla="*/ 2723535 w 3241524"/>
              <a:gd name="connsiteY10" fmla="*/ 3107871 h 3107871"/>
              <a:gd name="connsiteX11" fmla="*/ 2172149 w 3241524"/>
              <a:gd name="connsiteY11" fmla="*/ 3107871 h 3107871"/>
              <a:gd name="connsiteX12" fmla="*/ 1686928 w 3241524"/>
              <a:gd name="connsiteY12" fmla="*/ 3107871 h 3107871"/>
              <a:gd name="connsiteX13" fmla="*/ 1157597 w 3241524"/>
              <a:gd name="connsiteY13" fmla="*/ 3107871 h 3107871"/>
              <a:gd name="connsiteX14" fmla="*/ 517989 w 3241524"/>
              <a:gd name="connsiteY14" fmla="*/ 3107871 h 3107871"/>
              <a:gd name="connsiteX15" fmla="*/ 0 w 3241524"/>
              <a:gd name="connsiteY15" fmla="*/ 2589882 h 3107871"/>
              <a:gd name="connsiteX16" fmla="*/ 0 w 3241524"/>
              <a:gd name="connsiteY16" fmla="*/ 2134066 h 3107871"/>
              <a:gd name="connsiteX17" fmla="*/ 0 w 3241524"/>
              <a:gd name="connsiteY17" fmla="*/ 1678249 h 3107871"/>
              <a:gd name="connsiteX18" fmla="*/ 0 w 3241524"/>
              <a:gd name="connsiteY18" fmla="*/ 1222433 h 3107871"/>
              <a:gd name="connsiteX19" fmla="*/ 0 w 3241524"/>
              <a:gd name="connsiteY19" fmla="*/ 517989 h 310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41524" h="3107871" fill="none" extrusionOk="0">
                <a:moveTo>
                  <a:pt x="0" y="517989"/>
                </a:moveTo>
                <a:cubicBezTo>
                  <a:pt x="51121" y="275277"/>
                  <a:pt x="187353" y="-27941"/>
                  <a:pt x="517989" y="0"/>
                </a:cubicBezTo>
                <a:cubicBezTo>
                  <a:pt x="633814" y="-45522"/>
                  <a:pt x="820859" y="28472"/>
                  <a:pt x="1069376" y="0"/>
                </a:cubicBezTo>
                <a:cubicBezTo>
                  <a:pt x="1317893" y="-28472"/>
                  <a:pt x="1378016" y="21290"/>
                  <a:pt x="1620762" y="0"/>
                </a:cubicBezTo>
                <a:cubicBezTo>
                  <a:pt x="1863508" y="-21290"/>
                  <a:pt x="1896013" y="10191"/>
                  <a:pt x="2105982" y="0"/>
                </a:cubicBezTo>
                <a:cubicBezTo>
                  <a:pt x="2315951" y="-10191"/>
                  <a:pt x="2444476" y="33223"/>
                  <a:pt x="2723535" y="0"/>
                </a:cubicBezTo>
                <a:cubicBezTo>
                  <a:pt x="2950926" y="28913"/>
                  <a:pt x="3261492" y="284141"/>
                  <a:pt x="3241524" y="517989"/>
                </a:cubicBezTo>
                <a:cubicBezTo>
                  <a:pt x="3272799" y="668304"/>
                  <a:pt x="3181642" y="825018"/>
                  <a:pt x="3241524" y="1035962"/>
                </a:cubicBezTo>
                <a:cubicBezTo>
                  <a:pt x="3301406" y="1246906"/>
                  <a:pt x="3176265" y="1460273"/>
                  <a:pt x="3241524" y="1595373"/>
                </a:cubicBezTo>
                <a:cubicBezTo>
                  <a:pt x="3306783" y="1730473"/>
                  <a:pt x="3240950" y="2207439"/>
                  <a:pt x="3241524" y="2589882"/>
                </a:cubicBezTo>
                <a:cubicBezTo>
                  <a:pt x="3273009" y="2905717"/>
                  <a:pt x="2942280" y="3153109"/>
                  <a:pt x="2723535" y="3107871"/>
                </a:cubicBezTo>
                <a:cubicBezTo>
                  <a:pt x="2456771" y="3142357"/>
                  <a:pt x="2398819" y="3092395"/>
                  <a:pt x="2172149" y="3107871"/>
                </a:cubicBezTo>
                <a:cubicBezTo>
                  <a:pt x="1945479" y="3123347"/>
                  <a:pt x="1879534" y="3086131"/>
                  <a:pt x="1686928" y="3107871"/>
                </a:cubicBezTo>
                <a:cubicBezTo>
                  <a:pt x="1494322" y="3129611"/>
                  <a:pt x="1337900" y="3107323"/>
                  <a:pt x="1157597" y="3107871"/>
                </a:cubicBezTo>
                <a:cubicBezTo>
                  <a:pt x="977294" y="3108419"/>
                  <a:pt x="651843" y="3058847"/>
                  <a:pt x="517989" y="3107871"/>
                </a:cubicBezTo>
                <a:cubicBezTo>
                  <a:pt x="232167" y="3100775"/>
                  <a:pt x="-2785" y="2834738"/>
                  <a:pt x="0" y="2589882"/>
                </a:cubicBezTo>
                <a:cubicBezTo>
                  <a:pt x="-51073" y="2382227"/>
                  <a:pt x="25823" y="2277214"/>
                  <a:pt x="0" y="2134066"/>
                </a:cubicBezTo>
                <a:cubicBezTo>
                  <a:pt x="-25823" y="1990918"/>
                  <a:pt x="9249" y="1872255"/>
                  <a:pt x="0" y="1678249"/>
                </a:cubicBezTo>
                <a:cubicBezTo>
                  <a:pt x="-9249" y="1484243"/>
                  <a:pt x="1444" y="1445327"/>
                  <a:pt x="0" y="1222433"/>
                </a:cubicBezTo>
                <a:cubicBezTo>
                  <a:pt x="-1444" y="999539"/>
                  <a:pt x="62834" y="672135"/>
                  <a:pt x="0" y="517989"/>
                </a:cubicBezTo>
                <a:close/>
              </a:path>
              <a:path w="3241524" h="3107871" stroke="0" extrusionOk="0">
                <a:moveTo>
                  <a:pt x="0" y="517989"/>
                </a:moveTo>
                <a:cubicBezTo>
                  <a:pt x="-33451" y="194369"/>
                  <a:pt x="231681" y="69118"/>
                  <a:pt x="517989" y="0"/>
                </a:cubicBezTo>
                <a:cubicBezTo>
                  <a:pt x="659228" y="-33705"/>
                  <a:pt x="960496" y="23227"/>
                  <a:pt x="1113486" y="0"/>
                </a:cubicBezTo>
                <a:cubicBezTo>
                  <a:pt x="1266476" y="-23227"/>
                  <a:pt x="1454146" y="45950"/>
                  <a:pt x="1620762" y="0"/>
                </a:cubicBezTo>
                <a:cubicBezTo>
                  <a:pt x="1787378" y="-45950"/>
                  <a:pt x="2089463" y="13269"/>
                  <a:pt x="2216259" y="0"/>
                </a:cubicBezTo>
                <a:cubicBezTo>
                  <a:pt x="2343055" y="-13269"/>
                  <a:pt x="2538577" y="6592"/>
                  <a:pt x="2723535" y="0"/>
                </a:cubicBezTo>
                <a:cubicBezTo>
                  <a:pt x="3011756" y="10553"/>
                  <a:pt x="3211879" y="266731"/>
                  <a:pt x="3241524" y="517989"/>
                </a:cubicBezTo>
                <a:cubicBezTo>
                  <a:pt x="3252005" y="634601"/>
                  <a:pt x="3204908" y="762569"/>
                  <a:pt x="3241524" y="994524"/>
                </a:cubicBezTo>
                <a:cubicBezTo>
                  <a:pt x="3278140" y="1226479"/>
                  <a:pt x="3194628" y="1300538"/>
                  <a:pt x="3241524" y="1471060"/>
                </a:cubicBezTo>
                <a:cubicBezTo>
                  <a:pt x="3288420" y="1641582"/>
                  <a:pt x="3222140" y="1784836"/>
                  <a:pt x="3241524" y="1947595"/>
                </a:cubicBezTo>
                <a:cubicBezTo>
                  <a:pt x="3260908" y="2110354"/>
                  <a:pt x="3183062" y="2401437"/>
                  <a:pt x="3241524" y="2589882"/>
                </a:cubicBezTo>
                <a:cubicBezTo>
                  <a:pt x="3263202" y="2824034"/>
                  <a:pt x="3025271" y="3096590"/>
                  <a:pt x="2723535" y="3107871"/>
                </a:cubicBezTo>
                <a:cubicBezTo>
                  <a:pt x="2463535" y="3119409"/>
                  <a:pt x="2374387" y="3072659"/>
                  <a:pt x="2194204" y="3107871"/>
                </a:cubicBezTo>
                <a:cubicBezTo>
                  <a:pt x="2014021" y="3143083"/>
                  <a:pt x="1910043" y="3107147"/>
                  <a:pt x="1642817" y="3107871"/>
                </a:cubicBezTo>
                <a:cubicBezTo>
                  <a:pt x="1375591" y="3108595"/>
                  <a:pt x="1319105" y="3057976"/>
                  <a:pt x="1113486" y="3107871"/>
                </a:cubicBezTo>
                <a:cubicBezTo>
                  <a:pt x="907867" y="3157766"/>
                  <a:pt x="815372" y="3069308"/>
                  <a:pt x="517989" y="3107871"/>
                </a:cubicBezTo>
                <a:cubicBezTo>
                  <a:pt x="310053" y="3139483"/>
                  <a:pt x="24278" y="2831621"/>
                  <a:pt x="0" y="2589882"/>
                </a:cubicBezTo>
                <a:cubicBezTo>
                  <a:pt x="-24503" y="2381397"/>
                  <a:pt x="59771" y="2306163"/>
                  <a:pt x="0" y="2071909"/>
                </a:cubicBezTo>
                <a:cubicBezTo>
                  <a:pt x="-59771" y="1837655"/>
                  <a:pt x="14239" y="1722393"/>
                  <a:pt x="0" y="1533217"/>
                </a:cubicBezTo>
                <a:cubicBezTo>
                  <a:pt x="-14239" y="1344041"/>
                  <a:pt x="12574" y="1252152"/>
                  <a:pt x="0" y="1056681"/>
                </a:cubicBezTo>
                <a:cubicBezTo>
                  <a:pt x="-12574" y="861210"/>
                  <a:pt x="402" y="662121"/>
                  <a:pt x="0" y="517989"/>
                </a:cubicBezTo>
                <a:close/>
              </a:path>
            </a:pathLst>
          </a:custGeom>
          <a:solidFill>
            <a:schemeClr val="accent2"/>
          </a:solidFill>
          <a:ln>
            <a:extLst>
              <a:ext uri="{C807C97D-BFC1-408E-A445-0C87EB9F89A2}">
                <ask:lineSketchStyleProps xmlns:ask="http://schemas.microsoft.com/office/drawing/2018/sketchyshapes" sd="349287185">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az-Cyrl-AZ" i="1" dirty="0"/>
              <a:t>Самые распространённые режимы доступа</a:t>
            </a:r>
            <a:r>
              <a:rPr lang="az-Cyrl-AZ" dirty="0"/>
              <a:t>: </a:t>
            </a:r>
            <a:endParaRPr lang="en-US" dirty="0"/>
          </a:p>
          <a:p>
            <a:pPr algn="ctr"/>
            <a:endParaRPr lang="az-Cyrl-AZ" dirty="0"/>
          </a:p>
          <a:p>
            <a:pPr marL="285750" indent="-285750">
              <a:buFont typeface="Arial" panose="020B0604020202020204" pitchFamily="34" charset="0"/>
              <a:buChar char="•"/>
            </a:pPr>
            <a:r>
              <a:rPr lang="az-Cyrl-AZ" dirty="0"/>
              <a:t>Чтение (</a:t>
            </a:r>
            <a:r>
              <a:rPr lang="en-US" dirty="0"/>
              <a:t>r</a:t>
            </a:r>
            <a:r>
              <a:rPr lang="az-Cyrl-AZ" dirty="0"/>
              <a:t>)</a:t>
            </a:r>
          </a:p>
          <a:p>
            <a:pPr marL="285750" indent="-285750">
              <a:buFont typeface="Arial" panose="020B0604020202020204" pitchFamily="34" charset="0"/>
              <a:buChar char="•"/>
            </a:pPr>
            <a:r>
              <a:rPr lang="az-Cyrl-AZ" dirty="0"/>
              <a:t>Добавление (</a:t>
            </a:r>
            <a:r>
              <a:rPr lang="en-US" dirty="0"/>
              <a:t>a</a:t>
            </a:r>
            <a:r>
              <a:rPr lang="az-Cyrl-AZ" dirty="0"/>
              <a:t>)</a:t>
            </a:r>
          </a:p>
          <a:p>
            <a:pPr marL="285750" indent="-285750">
              <a:buFont typeface="Arial" panose="020B0604020202020204" pitchFamily="34" charset="0"/>
              <a:buChar char="•"/>
            </a:pPr>
            <a:r>
              <a:rPr lang="az-Cyrl-AZ" dirty="0"/>
              <a:t>Запись (</a:t>
            </a:r>
            <a:r>
              <a:rPr lang="en-US" dirty="0"/>
              <a:t>w</a:t>
            </a:r>
            <a:r>
              <a:rPr lang="az-Cyrl-AZ" dirty="0"/>
              <a:t>)</a:t>
            </a:r>
            <a:endParaRPr lang="ru-RU" dirty="0"/>
          </a:p>
        </p:txBody>
      </p:sp>
    </p:spTree>
    <p:extLst>
      <p:ext uri="{BB962C8B-B14F-4D97-AF65-F5344CB8AC3E}">
        <p14:creationId xmlns:p14="http://schemas.microsoft.com/office/powerpoint/2010/main" val="17816011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41DF18-C52F-7517-17D4-3A869FC29008}"/>
              </a:ext>
            </a:extLst>
          </p:cNvPr>
          <p:cNvSpPr>
            <a:spLocks noGrp="1"/>
          </p:cNvSpPr>
          <p:nvPr>
            <p:ph type="title"/>
          </p:nvPr>
        </p:nvSpPr>
        <p:spPr/>
        <p:txBody>
          <a:bodyPr/>
          <a:lstStyle/>
          <a:p>
            <a:r>
              <a:rPr lang="az-Cyrl-AZ" dirty="0"/>
              <a:t>Файловый ввод и вывод</a:t>
            </a:r>
            <a:endParaRPr lang="ru-RU" dirty="0"/>
          </a:p>
        </p:txBody>
      </p:sp>
      <p:graphicFrame>
        <p:nvGraphicFramePr>
          <p:cNvPr id="4" name="Таблица 4">
            <a:extLst>
              <a:ext uri="{FF2B5EF4-FFF2-40B4-BE49-F238E27FC236}">
                <a16:creationId xmlns:a16="http://schemas.microsoft.com/office/drawing/2014/main" id="{6242B6CD-B8DC-A0AE-C222-1870F43E53C5}"/>
              </a:ext>
            </a:extLst>
          </p:cNvPr>
          <p:cNvGraphicFramePr>
            <a:graphicFrameLocks noGrp="1"/>
          </p:cNvGraphicFramePr>
          <p:nvPr>
            <p:ph idx="1"/>
            <p:extLst>
              <p:ext uri="{D42A27DB-BD31-4B8C-83A1-F6EECF244321}">
                <p14:modId xmlns:p14="http://schemas.microsoft.com/office/powerpoint/2010/main" val="2195899845"/>
              </p:ext>
            </p:extLst>
          </p:nvPr>
        </p:nvGraphicFramePr>
        <p:xfrm>
          <a:off x="963991" y="1932063"/>
          <a:ext cx="10515600" cy="64008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73845443"/>
                    </a:ext>
                  </a:extLst>
                </a:gridCol>
                <a:gridCol w="5257800">
                  <a:extLst>
                    <a:ext uri="{9D8B030D-6E8A-4147-A177-3AD203B41FA5}">
                      <a16:colId xmlns:a16="http://schemas.microsoft.com/office/drawing/2014/main" val="1606610005"/>
                    </a:ext>
                  </a:extLst>
                </a:gridCol>
              </a:tblGrid>
              <a:tr h="370840">
                <a:tc>
                  <a:txBody>
                    <a:bodyPr/>
                    <a:lstStyle/>
                    <a:p>
                      <a:r>
                        <a:rPr lang="en-US" dirty="0"/>
                        <a:t>with open("</a:t>
                      </a:r>
                      <a:r>
                        <a:rPr lang="en-US" dirty="0" err="1"/>
                        <a:t>examp.le</a:t>
                      </a:r>
                      <a:r>
                        <a:rPr lang="en-US" dirty="0"/>
                        <a:t>", "r") as f:</a:t>
                      </a:r>
                    </a:p>
                    <a:p>
                      <a:r>
                        <a:rPr lang="en-US" dirty="0"/>
                        <a:t>    text = </a:t>
                      </a:r>
                      <a:r>
                        <a:rPr lang="en-US" dirty="0" err="1"/>
                        <a:t>f.read</a:t>
                      </a:r>
                      <a:r>
                        <a:rPr lang="en-US" dirty="0"/>
                        <a:t>()</a:t>
                      </a:r>
                      <a:endParaRPr lang="ru-RU" dirty="0"/>
                    </a:p>
                  </a:txBody>
                  <a:tcPr/>
                </a:tc>
                <a:tc>
                  <a:txBody>
                    <a:bodyPr/>
                    <a:lstStyle/>
                    <a:p>
                      <a:r>
                        <a:rPr lang="en-US" dirty="0"/>
                        <a:t>with open("</a:t>
                      </a:r>
                      <a:r>
                        <a:rPr lang="en-US" dirty="0" err="1"/>
                        <a:t>examp.le</a:t>
                      </a:r>
                      <a:r>
                        <a:rPr lang="en-US" dirty="0"/>
                        <a:t>", "r") as f:</a:t>
                      </a:r>
                    </a:p>
                    <a:p>
                      <a:r>
                        <a:rPr lang="en-US" dirty="0"/>
                        <a:t>    part = </a:t>
                      </a:r>
                      <a:r>
                        <a:rPr lang="en-US" dirty="0" err="1"/>
                        <a:t>f.read</a:t>
                      </a:r>
                      <a:r>
                        <a:rPr lang="en-US" dirty="0"/>
                        <a:t>(16)</a:t>
                      </a:r>
                      <a:endParaRPr lang="ru-RU" dirty="0"/>
                    </a:p>
                  </a:txBody>
                  <a:tcPr/>
                </a:tc>
                <a:extLst>
                  <a:ext uri="{0D108BD9-81ED-4DB2-BD59-A6C34878D82A}">
                    <a16:rowId xmlns:a16="http://schemas.microsoft.com/office/drawing/2014/main" val="4121551301"/>
                  </a:ext>
                </a:extLst>
              </a:tr>
            </a:tbl>
          </a:graphicData>
        </a:graphic>
      </p:graphicFrame>
      <p:graphicFrame>
        <p:nvGraphicFramePr>
          <p:cNvPr id="5" name="Таблица 5">
            <a:extLst>
              <a:ext uri="{FF2B5EF4-FFF2-40B4-BE49-F238E27FC236}">
                <a16:creationId xmlns:a16="http://schemas.microsoft.com/office/drawing/2014/main" id="{E82E100B-44B5-85E5-E7CE-EE02CB42C2E3}"/>
              </a:ext>
            </a:extLst>
          </p:cNvPr>
          <p:cNvGraphicFramePr>
            <a:graphicFrameLocks noGrp="1"/>
          </p:cNvGraphicFramePr>
          <p:nvPr>
            <p:extLst>
              <p:ext uri="{D42A27DB-BD31-4B8C-83A1-F6EECF244321}">
                <p14:modId xmlns:p14="http://schemas.microsoft.com/office/powerpoint/2010/main" val="2296986040"/>
              </p:ext>
            </p:extLst>
          </p:nvPr>
        </p:nvGraphicFramePr>
        <p:xfrm>
          <a:off x="963989" y="3097138"/>
          <a:ext cx="10515600" cy="118872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875205587"/>
                    </a:ext>
                  </a:extLst>
                </a:gridCol>
                <a:gridCol w="5257800">
                  <a:extLst>
                    <a:ext uri="{9D8B030D-6E8A-4147-A177-3AD203B41FA5}">
                      <a16:colId xmlns:a16="http://schemas.microsoft.com/office/drawing/2014/main" val="312112667"/>
                    </a:ext>
                  </a:extLst>
                </a:gridCol>
              </a:tblGrid>
              <a:tr h="1186543">
                <a:tc>
                  <a:txBody>
                    <a:bodyPr/>
                    <a:lstStyle/>
                    <a:p>
                      <a:r>
                        <a:rPr lang="en-US" dirty="0"/>
                        <a:t>with open("</a:t>
                      </a:r>
                      <a:r>
                        <a:rPr lang="en-US" dirty="0" err="1"/>
                        <a:t>examp.le</a:t>
                      </a:r>
                      <a:r>
                        <a:rPr lang="en-US" dirty="0"/>
                        <a:t>", "r") as f: # 'Hello, world!'</a:t>
                      </a:r>
                    </a:p>
                    <a:p>
                      <a:r>
                        <a:rPr lang="en-US" dirty="0"/>
                        <a:t>    </a:t>
                      </a:r>
                      <a:r>
                        <a:rPr lang="en-US" dirty="0" err="1"/>
                        <a:t>first_part</a:t>
                      </a:r>
                      <a:r>
                        <a:rPr lang="en-US" dirty="0"/>
                        <a:t> = </a:t>
                      </a:r>
                      <a:r>
                        <a:rPr lang="en-US" dirty="0" err="1"/>
                        <a:t>f.read</a:t>
                      </a:r>
                      <a:r>
                        <a:rPr lang="en-US" dirty="0"/>
                        <a:t>(8)       # 'Hello, w'</a:t>
                      </a:r>
                    </a:p>
                    <a:p>
                      <a:r>
                        <a:rPr lang="en-US" dirty="0"/>
                        <a:t>    </a:t>
                      </a:r>
                      <a:r>
                        <a:rPr lang="en-US" dirty="0" err="1"/>
                        <a:t>f.seek</a:t>
                      </a:r>
                      <a:r>
                        <a:rPr lang="en-US" dirty="0"/>
                        <a:t>(4)</a:t>
                      </a:r>
                    </a:p>
                    <a:p>
                      <a:r>
                        <a:rPr lang="en-US" dirty="0"/>
                        <a:t>    </a:t>
                      </a:r>
                      <a:r>
                        <a:rPr lang="en-US" dirty="0" err="1"/>
                        <a:t>second_part</a:t>
                      </a:r>
                      <a:r>
                        <a:rPr lang="en-US" dirty="0"/>
                        <a:t> = </a:t>
                      </a:r>
                      <a:r>
                        <a:rPr lang="en-US" dirty="0" err="1"/>
                        <a:t>f.read</a:t>
                      </a:r>
                      <a:r>
                        <a:rPr lang="en-US" dirty="0"/>
                        <a:t>(8)      # 'o, world'</a:t>
                      </a:r>
                      <a:endParaRPr lang="ru-RU" dirty="0"/>
                    </a:p>
                  </a:txBody>
                  <a:tcPr/>
                </a:tc>
                <a:tc>
                  <a:txBody>
                    <a:bodyPr/>
                    <a:lstStyle/>
                    <a:p>
                      <a:r>
                        <a:rPr lang="en-US" dirty="0"/>
                        <a:t>with open("</a:t>
                      </a:r>
                      <a:r>
                        <a:rPr lang="en-US" dirty="0" err="1"/>
                        <a:t>examp.le</a:t>
                      </a:r>
                      <a:r>
                        <a:rPr lang="en-US" dirty="0"/>
                        <a:t>", "r") as f:</a:t>
                      </a:r>
                    </a:p>
                    <a:p>
                      <a:r>
                        <a:rPr lang="en-US" dirty="0"/>
                        <a:t>    for line in f:</a:t>
                      </a:r>
                    </a:p>
                    <a:p>
                      <a:r>
                        <a:rPr lang="en-US" dirty="0"/>
                        <a:t>        print(line)</a:t>
                      </a:r>
                      <a:endParaRPr lang="ru-RU" dirty="0"/>
                    </a:p>
                  </a:txBody>
                  <a:tcPr/>
                </a:tc>
                <a:extLst>
                  <a:ext uri="{0D108BD9-81ED-4DB2-BD59-A6C34878D82A}">
                    <a16:rowId xmlns:a16="http://schemas.microsoft.com/office/drawing/2014/main" val="4130832506"/>
                  </a:ext>
                </a:extLst>
              </a:tr>
            </a:tbl>
          </a:graphicData>
        </a:graphic>
      </p:graphicFrame>
      <p:graphicFrame>
        <p:nvGraphicFramePr>
          <p:cNvPr id="6" name="Таблица 6">
            <a:extLst>
              <a:ext uri="{FF2B5EF4-FFF2-40B4-BE49-F238E27FC236}">
                <a16:creationId xmlns:a16="http://schemas.microsoft.com/office/drawing/2014/main" id="{DCA80EED-3557-F69E-B67A-8B1C259D0B9F}"/>
              </a:ext>
            </a:extLst>
          </p:cNvPr>
          <p:cNvGraphicFramePr>
            <a:graphicFrameLocks noGrp="1"/>
          </p:cNvGraphicFramePr>
          <p:nvPr>
            <p:extLst>
              <p:ext uri="{D42A27DB-BD31-4B8C-83A1-F6EECF244321}">
                <p14:modId xmlns:p14="http://schemas.microsoft.com/office/powerpoint/2010/main" val="3601984629"/>
              </p:ext>
            </p:extLst>
          </p:nvPr>
        </p:nvGraphicFramePr>
        <p:xfrm>
          <a:off x="963989" y="4807855"/>
          <a:ext cx="10515600" cy="814012"/>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2512505774"/>
                    </a:ext>
                  </a:extLst>
                </a:gridCol>
                <a:gridCol w="5257800">
                  <a:extLst>
                    <a:ext uri="{9D8B030D-6E8A-4147-A177-3AD203B41FA5}">
                      <a16:colId xmlns:a16="http://schemas.microsoft.com/office/drawing/2014/main" val="1017983584"/>
                    </a:ext>
                  </a:extLst>
                </a:gridCol>
              </a:tblGrid>
              <a:tr h="814012">
                <a:tc>
                  <a:txBody>
                    <a:bodyPr/>
                    <a:lstStyle/>
                    <a:p>
                      <a:r>
                        <a:rPr lang="en-US" dirty="0"/>
                        <a:t>with open("</a:t>
                      </a:r>
                      <a:r>
                        <a:rPr lang="en-US" dirty="0" err="1"/>
                        <a:t>examp.le</a:t>
                      </a:r>
                      <a:r>
                        <a:rPr lang="en-US" dirty="0"/>
                        <a:t>", "w") as f:</a:t>
                      </a:r>
                    </a:p>
                    <a:p>
                      <a:r>
                        <a:rPr lang="en-US" dirty="0"/>
                        <a:t>    </a:t>
                      </a:r>
                      <a:r>
                        <a:rPr lang="en-US" dirty="0" err="1"/>
                        <a:t>f.writelines</a:t>
                      </a:r>
                      <a:r>
                        <a:rPr lang="en-US" dirty="0"/>
                        <a:t>(</a:t>
                      </a:r>
                      <a:r>
                        <a:rPr lang="en-US" dirty="0" err="1"/>
                        <a:t>list_of_strings</a:t>
                      </a:r>
                      <a:r>
                        <a:rPr lang="en-US" dirty="0"/>
                        <a:t>)</a:t>
                      </a:r>
                      <a:endParaRPr lang="ru-RU" dirty="0"/>
                    </a:p>
                  </a:txBody>
                  <a:tcPr/>
                </a:tc>
                <a:tc>
                  <a:txBody>
                    <a:bodyPr/>
                    <a:lstStyle/>
                    <a:p>
                      <a:r>
                        <a:rPr lang="en-US" dirty="0"/>
                        <a:t>with open("</a:t>
                      </a:r>
                      <a:r>
                        <a:rPr lang="en-US" dirty="0" err="1"/>
                        <a:t>examp.le</a:t>
                      </a:r>
                      <a:r>
                        <a:rPr lang="en-US" dirty="0"/>
                        <a:t>", "w") as f:</a:t>
                      </a:r>
                    </a:p>
                    <a:p>
                      <a:r>
                        <a:rPr lang="en-US" dirty="0"/>
                        <a:t>    print(</a:t>
                      </a:r>
                      <a:r>
                        <a:rPr lang="en-US" dirty="0" err="1"/>
                        <a:t>some_data</a:t>
                      </a:r>
                      <a:r>
                        <a:rPr lang="en-US" dirty="0"/>
                        <a:t>, file=f)</a:t>
                      </a:r>
                      <a:endParaRPr lang="ru-RU" dirty="0"/>
                    </a:p>
                  </a:txBody>
                  <a:tcPr/>
                </a:tc>
                <a:extLst>
                  <a:ext uri="{0D108BD9-81ED-4DB2-BD59-A6C34878D82A}">
                    <a16:rowId xmlns:a16="http://schemas.microsoft.com/office/drawing/2014/main" val="1363480254"/>
                  </a:ext>
                </a:extLst>
              </a:tr>
            </a:tbl>
          </a:graphicData>
        </a:graphic>
      </p:graphicFrame>
    </p:spTree>
    <p:extLst>
      <p:ext uri="{BB962C8B-B14F-4D97-AF65-F5344CB8AC3E}">
        <p14:creationId xmlns:p14="http://schemas.microsoft.com/office/powerpoint/2010/main" val="67505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BB840004-4DC2-93E2-F168-1F88B9E7350D}"/>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600" kern="1200" dirty="0" err="1">
                <a:solidFill>
                  <a:schemeClr val="tx1"/>
                </a:solidFill>
                <a:latin typeface="+mj-lt"/>
                <a:ea typeface="+mj-ea"/>
                <a:cs typeface="+mj-cs"/>
              </a:rPr>
              <a:t>Ввод</a:t>
            </a:r>
            <a:r>
              <a:rPr lang="en-US" sz="6600" kern="1200" dirty="0">
                <a:solidFill>
                  <a:schemeClr val="tx1"/>
                </a:solidFill>
                <a:latin typeface="+mj-lt"/>
                <a:ea typeface="+mj-ea"/>
                <a:cs typeface="+mj-cs"/>
              </a:rPr>
              <a:t> и </a:t>
            </a:r>
            <a:r>
              <a:rPr lang="en-US" sz="6600" kern="1200" dirty="0" err="1">
                <a:solidFill>
                  <a:schemeClr val="tx1"/>
                </a:solidFill>
                <a:latin typeface="+mj-lt"/>
                <a:ea typeface="+mj-ea"/>
                <a:cs typeface="+mj-cs"/>
              </a:rPr>
              <a:t>вывод</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данных</a:t>
            </a:r>
            <a:endParaRPr lang="en-US" sz="6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 снимок экрана, Шрифт, логотип&#10;&#10;Автоматически созданное описание">
            <a:extLst>
              <a:ext uri="{FF2B5EF4-FFF2-40B4-BE49-F238E27FC236}">
                <a16:creationId xmlns:a16="http://schemas.microsoft.com/office/drawing/2014/main" id="{EE8078D1-1EDA-F997-A846-A0681986F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35" y="2606524"/>
            <a:ext cx="11779531" cy="3474962"/>
          </a:xfrm>
          <a:prstGeom prst="rect">
            <a:avLst/>
          </a:prstGeom>
        </p:spPr>
      </p:pic>
    </p:spTree>
    <p:extLst>
      <p:ext uri="{BB962C8B-B14F-4D97-AF65-F5344CB8AC3E}">
        <p14:creationId xmlns:p14="http://schemas.microsoft.com/office/powerpoint/2010/main" val="36690550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Функция.</a:t>
            </a:r>
            <a:br>
              <a:rPr lang="az-Cyrl-AZ" dirty="0">
                <a:solidFill>
                  <a:srgbClr val="FFFFFF"/>
                </a:solidFill>
              </a:rPr>
            </a:br>
            <a:r>
              <a:rPr lang="az-Cyrl-AZ" dirty="0">
                <a:solidFill>
                  <a:srgbClr val="FFFFFF"/>
                </a:solidFill>
              </a:rPr>
              <a:t>Задача №1</a:t>
            </a:r>
            <a:endParaRPr lang="ru-RU"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Объект 2">
            <a:extLst>
              <a:ext uri="{FF2B5EF4-FFF2-40B4-BE49-F238E27FC236}">
                <a16:creationId xmlns:a16="http://schemas.microsoft.com/office/drawing/2014/main" id="{4EA5B0FD-4965-F501-A0AD-14FD1A532D47}"/>
              </a:ext>
            </a:extLst>
          </p:cNvPr>
          <p:cNvSpPr>
            <a:spLocks noGrp="1"/>
          </p:cNvSpPr>
          <p:nvPr>
            <p:ph idx="1"/>
          </p:nvPr>
        </p:nvSpPr>
        <p:spPr>
          <a:xfrm>
            <a:off x="5960534" y="689880"/>
            <a:ext cx="5702904" cy="5696406"/>
          </a:xfrm>
        </p:spPr>
        <p:txBody>
          <a:bodyPr anchor="t">
            <a:normAutofit fontScale="92500" lnSpcReduction="20000"/>
          </a:bodyPr>
          <a:lstStyle/>
          <a:p>
            <a:pPr marL="0" indent="0" algn="just">
              <a:buNone/>
            </a:pPr>
            <a:r>
              <a:rPr lang="az-Cyrl-AZ" sz="2400" dirty="0"/>
              <a:t>Смурфик Ворчун раскладывал кубики с буквами по просьбе Папы Смурфа. Но, к сожалению, он перепутал и сложил фразу из кубиков не горизонтально, а вертикально. Вам нужно помочь Ворчуну и собрать кубики в ряд. На вход принимается файл </a:t>
            </a:r>
            <a:r>
              <a:rPr lang="en-US" sz="2400" dirty="0"/>
              <a:t>input.txt</a:t>
            </a:r>
            <a:r>
              <a:rPr lang="az-Cyrl-AZ" sz="2400" dirty="0"/>
              <a:t>, в котором на каждой строчке содержится по одной букве. Пробел в файле обозначается символом «_». Вам нужно создать функцию, которая проверяет символы и в случае «_» заменяет его на пробел. Программа должна вывести в файл </a:t>
            </a:r>
            <a:r>
              <a:rPr lang="en-US" sz="2400" dirty="0"/>
              <a:t>output.txt </a:t>
            </a:r>
            <a:r>
              <a:rPr lang="az-Cyrl-AZ" sz="2400" dirty="0"/>
              <a:t>получившееся слово.</a:t>
            </a:r>
          </a:p>
          <a:p>
            <a:pPr marL="0" indent="0" algn="just">
              <a:buNone/>
            </a:pPr>
            <a:endParaRPr lang="az-Cyrl-AZ" sz="2400" dirty="0"/>
          </a:p>
          <a:p>
            <a:pPr lvl="1" algn="just"/>
            <a:r>
              <a:rPr lang="az-Cyrl-AZ" sz="1700" dirty="0"/>
              <a:t>Входные данные: </a:t>
            </a:r>
          </a:p>
          <a:p>
            <a:pPr marL="2286000" lvl="5" indent="0" algn="just">
              <a:buNone/>
            </a:pPr>
            <a:r>
              <a:rPr lang="en-US" sz="1500" dirty="0"/>
              <a:t>A</a:t>
            </a:r>
          </a:p>
          <a:p>
            <a:pPr marL="2286000" lvl="5" indent="0" algn="just">
              <a:buNone/>
            </a:pPr>
            <a:r>
              <a:rPr lang="en-US" sz="1500" dirty="0"/>
              <a:t>N</a:t>
            </a:r>
          </a:p>
          <a:p>
            <a:pPr marL="2286000" lvl="5" indent="0" algn="just">
              <a:buNone/>
            </a:pPr>
            <a:r>
              <a:rPr lang="en-US" sz="1500" dirty="0"/>
              <a:t>D</a:t>
            </a:r>
          </a:p>
          <a:p>
            <a:pPr marL="2286000" lvl="5" indent="0" algn="just">
              <a:buNone/>
            </a:pPr>
            <a:r>
              <a:rPr lang="en-US" sz="1500" dirty="0"/>
              <a:t>_</a:t>
            </a:r>
          </a:p>
          <a:p>
            <a:pPr marL="2286000" lvl="5" indent="0" algn="just">
              <a:buNone/>
            </a:pPr>
            <a:r>
              <a:rPr lang="en-US" sz="1500" dirty="0"/>
              <a:t>O</a:t>
            </a:r>
          </a:p>
          <a:p>
            <a:pPr marL="2286000" lvl="5" indent="0" algn="just">
              <a:buNone/>
            </a:pPr>
            <a:r>
              <a:rPr lang="en-US" sz="1500" dirty="0"/>
              <a:t>R</a:t>
            </a:r>
          </a:p>
          <a:p>
            <a:pPr marL="2286000" lvl="5" indent="0" algn="just">
              <a:buNone/>
            </a:pPr>
            <a:endParaRPr lang="az-Cyrl-AZ" sz="1100" dirty="0"/>
          </a:p>
          <a:p>
            <a:pPr lvl="1" algn="just"/>
            <a:r>
              <a:rPr lang="az-Cyrl-AZ" sz="1700" dirty="0"/>
              <a:t>Выходные данные: </a:t>
            </a:r>
            <a:r>
              <a:rPr lang="en-US" sz="1700" dirty="0"/>
              <a:t> AND OR</a:t>
            </a:r>
            <a:endParaRPr lang="az-Cyrl-AZ" sz="1700" dirty="0"/>
          </a:p>
        </p:txBody>
      </p:sp>
    </p:spTree>
    <p:extLst>
      <p:ext uri="{BB962C8B-B14F-4D97-AF65-F5344CB8AC3E}">
        <p14:creationId xmlns:p14="http://schemas.microsoft.com/office/powerpoint/2010/main" val="3040240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Функция.</a:t>
            </a:r>
            <a:br>
              <a:rPr lang="az-Cyrl-AZ" dirty="0">
                <a:solidFill>
                  <a:srgbClr val="FFFFFF"/>
                </a:solidFill>
              </a:rPr>
            </a:br>
            <a:r>
              <a:rPr lang="az-Cyrl-AZ" dirty="0">
                <a:solidFill>
                  <a:srgbClr val="FFFFFF"/>
                </a:solidFill>
              </a:rPr>
              <a:t>Задача №2</a:t>
            </a:r>
            <a:endParaRPr lang="ru-RU"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Объект 2">
            <a:extLst>
              <a:ext uri="{FF2B5EF4-FFF2-40B4-BE49-F238E27FC236}">
                <a16:creationId xmlns:a16="http://schemas.microsoft.com/office/drawing/2014/main" id="{4EA5B0FD-4965-F501-A0AD-14FD1A532D47}"/>
              </a:ext>
            </a:extLst>
          </p:cNvPr>
          <p:cNvSpPr>
            <a:spLocks noGrp="1"/>
          </p:cNvSpPr>
          <p:nvPr>
            <p:ph idx="1"/>
          </p:nvPr>
        </p:nvSpPr>
        <p:spPr>
          <a:xfrm>
            <a:off x="5960534" y="689880"/>
            <a:ext cx="5702904" cy="5696406"/>
          </a:xfrm>
        </p:spPr>
        <p:txBody>
          <a:bodyPr anchor="t">
            <a:normAutofit lnSpcReduction="10000"/>
          </a:bodyPr>
          <a:lstStyle/>
          <a:p>
            <a:pPr marL="0" indent="0" algn="just">
              <a:buNone/>
            </a:pPr>
            <a:r>
              <a:rPr lang="az-Cyrl-AZ" sz="2400" dirty="0"/>
              <a:t>В базе данных некоторой фирмы произошла ошибка: теперь у каждого сотрудника стоит неправильный дата рождения. У тех, кто родился в четный год, дата рождения увеличилась на 2 года, а у тех, кто в нечетный, наоборот, уменьшила на 6 лет. Напишите функцию, которая принимает два аргумента: год рождения и его остаток от деления на 2. На вход подаётся файл </a:t>
            </a:r>
            <a:r>
              <a:rPr lang="en-US" sz="2400" dirty="0"/>
              <a:t>input.txt</a:t>
            </a:r>
            <a:r>
              <a:rPr lang="az-Cyrl-AZ" sz="2400" dirty="0"/>
              <a:t>, в котором в каждой строчке написан год рождения. После исполнения программы в файле </a:t>
            </a:r>
            <a:r>
              <a:rPr lang="en-US" sz="2400" dirty="0"/>
              <a:t>output.txt </a:t>
            </a:r>
            <a:r>
              <a:rPr lang="az-Cyrl-AZ" sz="2400" dirty="0"/>
              <a:t>должны появится новые и правильные года.</a:t>
            </a:r>
          </a:p>
          <a:p>
            <a:pPr lvl="1" algn="just"/>
            <a:r>
              <a:rPr lang="az-Cyrl-AZ" sz="1700" dirty="0"/>
              <a:t>Входные данные: </a:t>
            </a:r>
          </a:p>
          <a:p>
            <a:pPr marL="2286000" lvl="5" indent="0" algn="just">
              <a:buNone/>
            </a:pPr>
            <a:r>
              <a:rPr lang="az-Cyrl-AZ" sz="1500" dirty="0"/>
              <a:t>2002</a:t>
            </a:r>
          </a:p>
          <a:p>
            <a:pPr marL="2286000" lvl="5" indent="0" algn="just">
              <a:buNone/>
            </a:pPr>
            <a:r>
              <a:rPr lang="az-Cyrl-AZ" sz="1500" dirty="0"/>
              <a:t>1989</a:t>
            </a:r>
            <a:endParaRPr lang="en-US" sz="1500" dirty="0"/>
          </a:p>
          <a:p>
            <a:pPr marL="2286000" lvl="5" indent="0" algn="just">
              <a:buNone/>
            </a:pPr>
            <a:endParaRPr lang="az-Cyrl-AZ" sz="1100" dirty="0"/>
          </a:p>
          <a:p>
            <a:pPr lvl="1" algn="just"/>
            <a:r>
              <a:rPr lang="az-Cyrl-AZ" sz="1700" dirty="0"/>
              <a:t>Выходные данные: </a:t>
            </a:r>
            <a:r>
              <a:rPr lang="en-US" sz="1700" dirty="0"/>
              <a:t> </a:t>
            </a:r>
            <a:r>
              <a:rPr lang="az-Cyrl-AZ" sz="1700" dirty="0"/>
              <a:t>2000 1995</a:t>
            </a:r>
          </a:p>
        </p:txBody>
      </p:sp>
    </p:spTree>
    <p:extLst>
      <p:ext uri="{BB962C8B-B14F-4D97-AF65-F5344CB8AC3E}">
        <p14:creationId xmlns:p14="http://schemas.microsoft.com/office/powerpoint/2010/main" val="40620409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Функция.</a:t>
            </a:r>
            <a:br>
              <a:rPr lang="az-Cyrl-AZ" dirty="0">
                <a:solidFill>
                  <a:srgbClr val="FFFFFF"/>
                </a:solidFill>
              </a:rPr>
            </a:br>
            <a:r>
              <a:rPr lang="az-Cyrl-AZ" dirty="0">
                <a:solidFill>
                  <a:srgbClr val="FFFFFF"/>
                </a:solidFill>
              </a:rPr>
              <a:t>Задача №3</a:t>
            </a:r>
            <a:endParaRPr lang="ru-RU"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Объект 2">
            <a:extLst>
              <a:ext uri="{FF2B5EF4-FFF2-40B4-BE49-F238E27FC236}">
                <a16:creationId xmlns:a16="http://schemas.microsoft.com/office/drawing/2014/main" id="{4EA5B0FD-4965-F501-A0AD-14FD1A532D47}"/>
              </a:ext>
            </a:extLst>
          </p:cNvPr>
          <p:cNvSpPr>
            <a:spLocks noGrp="1"/>
          </p:cNvSpPr>
          <p:nvPr>
            <p:ph idx="1"/>
          </p:nvPr>
        </p:nvSpPr>
        <p:spPr>
          <a:xfrm>
            <a:off x="5960534" y="689880"/>
            <a:ext cx="5702904" cy="5696406"/>
          </a:xfrm>
        </p:spPr>
        <p:txBody>
          <a:bodyPr anchor="t">
            <a:normAutofit/>
          </a:bodyPr>
          <a:lstStyle/>
          <a:p>
            <a:pPr marL="0" indent="0" algn="just">
              <a:buNone/>
            </a:pPr>
            <a:r>
              <a:rPr lang="az-Cyrl-AZ" sz="2400" dirty="0"/>
              <a:t>На вход подаются 2 числа: </a:t>
            </a:r>
            <a:r>
              <a:rPr lang="en-US" sz="2400" dirty="0"/>
              <a:t>m (</a:t>
            </a:r>
            <a:r>
              <a:rPr lang="az-Cyrl-AZ" sz="2400" dirty="0"/>
              <a:t>до 10</a:t>
            </a:r>
            <a:r>
              <a:rPr lang="en-US" sz="2400" dirty="0"/>
              <a:t>^6</a:t>
            </a:r>
            <a:r>
              <a:rPr lang="az-Cyrl-AZ" sz="2400" dirty="0"/>
              <a:t>) и </a:t>
            </a:r>
            <a:r>
              <a:rPr lang="en-US" sz="2400" dirty="0"/>
              <a:t>n (</a:t>
            </a:r>
            <a:r>
              <a:rPr lang="az-Cyrl-AZ" sz="2400" dirty="0"/>
              <a:t>число от 1 до 5). Ваша задача написать функцию, которая ищет остаток от деления числа </a:t>
            </a:r>
            <a:r>
              <a:rPr lang="en-US" sz="2400" dirty="0"/>
              <a:t>m </a:t>
            </a:r>
            <a:r>
              <a:rPr lang="az-Cyrl-AZ" sz="2400" dirty="0"/>
              <a:t>на 10</a:t>
            </a:r>
            <a:r>
              <a:rPr lang="en-US" sz="2400" dirty="0"/>
              <a:t>^n.  </a:t>
            </a:r>
            <a:r>
              <a:rPr lang="az-Cyrl-AZ" sz="2400" dirty="0"/>
              <a:t>Программа должна вывести получившийся остаток.</a:t>
            </a:r>
          </a:p>
          <a:p>
            <a:pPr marL="0" indent="0" algn="just">
              <a:buNone/>
            </a:pPr>
            <a:endParaRPr lang="az-Cyrl-AZ" sz="2400" dirty="0"/>
          </a:p>
          <a:p>
            <a:pPr lvl="1" algn="just"/>
            <a:r>
              <a:rPr lang="az-Cyrl-AZ" sz="1700" dirty="0"/>
              <a:t>Входные данные: 5698 3</a:t>
            </a:r>
            <a:endParaRPr lang="az-Cyrl-AZ" sz="1100" dirty="0"/>
          </a:p>
          <a:p>
            <a:pPr lvl="1" algn="just"/>
            <a:r>
              <a:rPr lang="az-Cyrl-AZ" sz="1700" dirty="0"/>
              <a:t>Выходные данные: </a:t>
            </a:r>
            <a:r>
              <a:rPr lang="en-US" sz="1700" dirty="0"/>
              <a:t> </a:t>
            </a:r>
            <a:r>
              <a:rPr lang="az-Cyrl-AZ" sz="1700" dirty="0"/>
              <a:t>698</a:t>
            </a:r>
          </a:p>
          <a:p>
            <a:pPr lvl="1" algn="just"/>
            <a:endParaRPr lang="az-Cyrl-AZ" sz="1700" dirty="0"/>
          </a:p>
        </p:txBody>
      </p:sp>
    </p:spTree>
    <p:extLst>
      <p:ext uri="{BB962C8B-B14F-4D97-AF65-F5344CB8AC3E}">
        <p14:creationId xmlns:p14="http://schemas.microsoft.com/office/powerpoint/2010/main" val="539947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B9EC6264-8FE6-B23D-8D20-EF8D1AD087D4}"/>
              </a:ext>
            </a:extLst>
          </p:cNvPr>
          <p:cNvSpPr>
            <a:spLocks noGrp="1"/>
          </p:cNvSpPr>
          <p:nvPr>
            <p:ph type="title"/>
          </p:nvPr>
        </p:nvSpPr>
        <p:spPr>
          <a:xfrm>
            <a:off x="838200" y="365125"/>
            <a:ext cx="10515600" cy="1325563"/>
          </a:xfrm>
        </p:spPr>
        <p:txBody>
          <a:bodyPr>
            <a:normAutofit/>
          </a:bodyPr>
          <a:lstStyle/>
          <a:p>
            <a:r>
              <a:rPr lang="en-US" sz="5400"/>
              <a:t>INTEGER</a:t>
            </a:r>
            <a:endParaRPr lang="ru-RU"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99A8B35D-8D9A-40A9-BA84-1C3DE1ECFA5C}"/>
              </a:ext>
            </a:extLst>
          </p:cNvPr>
          <p:cNvSpPr>
            <a:spLocks noGrp="1"/>
          </p:cNvSpPr>
          <p:nvPr>
            <p:ph idx="1"/>
          </p:nvPr>
        </p:nvSpPr>
        <p:spPr>
          <a:xfrm>
            <a:off x="838200" y="1929384"/>
            <a:ext cx="10515600" cy="4251960"/>
          </a:xfrm>
        </p:spPr>
        <p:txBody>
          <a:bodyPr>
            <a:normAutofit/>
          </a:bodyPr>
          <a:lstStyle/>
          <a:p>
            <a:r>
              <a:rPr lang="en-US" sz="2200" dirty="0"/>
              <a:t>Integer (int) – </a:t>
            </a:r>
            <a:r>
              <a:rPr lang="az-Cyrl-AZ" sz="2200" dirty="0"/>
              <a:t>целочислеснный тип данных. Используется для целых значений чисел (то есть те, что без дробной части):</a:t>
            </a:r>
          </a:p>
          <a:p>
            <a:endParaRPr lang="az-Cyrl-AZ" sz="2200" dirty="0"/>
          </a:p>
          <a:p>
            <a:r>
              <a:rPr lang="az-Cyrl-AZ" sz="2200" b="1" dirty="0"/>
              <a:t>Пример: </a:t>
            </a:r>
            <a:r>
              <a:rPr lang="az-Cyrl-AZ" sz="2200" dirty="0"/>
              <a:t>-12, -1, 0, 12, 123, 1234, 12345 и т.д. </a:t>
            </a:r>
            <a:endParaRPr lang="ru-RU" sz="2200" dirty="0"/>
          </a:p>
        </p:txBody>
      </p:sp>
    </p:spTree>
    <p:extLst>
      <p:ext uri="{BB962C8B-B14F-4D97-AF65-F5344CB8AC3E}">
        <p14:creationId xmlns:p14="http://schemas.microsoft.com/office/powerpoint/2010/main" val="11336666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3D6AA2C2-13F2-1624-30B3-5924EEC13B08}"/>
              </a:ext>
            </a:extLst>
          </p:cNvPr>
          <p:cNvSpPr>
            <a:spLocks noGrp="1"/>
          </p:cNvSpPr>
          <p:nvPr>
            <p:ph type="title"/>
          </p:nvPr>
        </p:nvSpPr>
        <p:spPr>
          <a:xfrm>
            <a:off x="956826" y="1112969"/>
            <a:ext cx="3937298" cy="4166010"/>
          </a:xfrm>
        </p:spPr>
        <p:txBody>
          <a:bodyPr>
            <a:normAutofit/>
          </a:bodyPr>
          <a:lstStyle/>
          <a:p>
            <a:r>
              <a:rPr lang="az-Cyrl-AZ" dirty="0">
                <a:solidFill>
                  <a:srgbClr val="FFFFFF"/>
                </a:solidFill>
              </a:rPr>
              <a:t>Функция.</a:t>
            </a:r>
            <a:br>
              <a:rPr lang="az-Cyrl-AZ" dirty="0">
                <a:solidFill>
                  <a:srgbClr val="FFFFFF"/>
                </a:solidFill>
              </a:rPr>
            </a:br>
            <a:r>
              <a:rPr lang="az-Cyrl-AZ" dirty="0">
                <a:solidFill>
                  <a:srgbClr val="FFFFFF"/>
                </a:solidFill>
              </a:rPr>
              <a:t>Задача №4</a:t>
            </a:r>
            <a:endParaRPr lang="ru-RU" dirty="0">
              <a:solidFill>
                <a:srgbClr val="FFFFFF"/>
              </a:solidFill>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Объект 2">
            <a:extLst>
              <a:ext uri="{FF2B5EF4-FFF2-40B4-BE49-F238E27FC236}">
                <a16:creationId xmlns:a16="http://schemas.microsoft.com/office/drawing/2014/main" id="{4EA5B0FD-4965-F501-A0AD-14FD1A532D47}"/>
              </a:ext>
            </a:extLst>
          </p:cNvPr>
          <p:cNvSpPr>
            <a:spLocks noGrp="1"/>
          </p:cNvSpPr>
          <p:nvPr>
            <p:ph idx="1"/>
          </p:nvPr>
        </p:nvSpPr>
        <p:spPr>
          <a:xfrm>
            <a:off x="5960534" y="689880"/>
            <a:ext cx="5702904" cy="5696406"/>
          </a:xfrm>
        </p:spPr>
        <p:txBody>
          <a:bodyPr anchor="t">
            <a:normAutofit/>
          </a:bodyPr>
          <a:lstStyle/>
          <a:p>
            <a:pPr marL="0" indent="0" algn="just">
              <a:buNone/>
            </a:pPr>
            <a:r>
              <a:rPr lang="az-Cyrl-AZ" sz="2400" dirty="0"/>
              <a:t>Дано некоторое число. Напишите функцию, которая бы помещала каждую цифру этого числа в список</a:t>
            </a:r>
            <a:r>
              <a:rPr lang="en-US" sz="2400" dirty="0"/>
              <a:t>. </a:t>
            </a:r>
            <a:r>
              <a:rPr lang="az-Cyrl-AZ" sz="2400" dirty="0"/>
              <a:t>Программа должна вывести сумму всех цифр числа и написать делится ли оно на 3.</a:t>
            </a:r>
          </a:p>
          <a:p>
            <a:pPr marL="0" indent="0" algn="just">
              <a:buNone/>
            </a:pPr>
            <a:endParaRPr lang="az-Cyrl-AZ" sz="2400" dirty="0"/>
          </a:p>
          <a:p>
            <a:pPr lvl="1" algn="just"/>
            <a:r>
              <a:rPr lang="az-Cyrl-AZ" sz="1700" dirty="0"/>
              <a:t>Входные данные: 123456</a:t>
            </a:r>
            <a:endParaRPr lang="az-Cyrl-AZ" sz="1100" dirty="0"/>
          </a:p>
          <a:p>
            <a:pPr lvl="1" algn="just"/>
            <a:r>
              <a:rPr lang="az-Cyrl-AZ" sz="1700" dirty="0"/>
              <a:t>Выходные данные: 21 Да</a:t>
            </a:r>
          </a:p>
          <a:p>
            <a:pPr lvl="1" algn="just"/>
            <a:endParaRPr lang="az-Cyrl-AZ" sz="1700" dirty="0"/>
          </a:p>
          <a:p>
            <a:pPr lvl="1" algn="just"/>
            <a:r>
              <a:rPr lang="az-Cyrl-AZ" sz="1700" dirty="0"/>
              <a:t>Входные данные: 1234567</a:t>
            </a:r>
            <a:endParaRPr lang="az-Cyrl-AZ" sz="1100" dirty="0"/>
          </a:p>
          <a:p>
            <a:pPr lvl="1" algn="just"/>
            <a:r>
              <a:rPr lang="az-Cyrl-AZ" sz="1700" dirty="0"/>
              <a:t>Выходные данные: 28 Нет</a:t>
            </a:r>
          </a:p>
        </p:txBody>
      </p:sp>
    </p:spTree>
    <p:extLst>
      <p:ext uri="{BB962C8B-B14F-4D97-AF65-F5344CB8AC3E}">
        <p14:creationId xmlns:p14="http://schemas.microsoft.com/office/powerpoint/2010/main" val="130326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2050" name="Picture 2" descr="Основные типы данных языка программирования Python. | Django | Python | Дзен">
            <a:extLst>
              <a:ext uri="{FF2B5EF4-FFF2-40B4-BE49-F238E27FC236}">
                <a16:creationId xmlns:a16="http://schemas.microsoft.com/office/drawing/2014/main" id="{C135B860-0DE3-6A84-49E9-4231CEF410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927606"/>
            <a:ext cx="6780700" cy="3000459"/>
          </a:xfrm>
          <a:prstGeom prst="rect">
            <a:avLst/>
          </a:prstGeom>
          <a:noFill/>
          <a:extLst>
            <a:ext uri="{909E8E84-426E-40DD-AFC4-6F175D3DCCD1}">
              <a14:hiddenFill xmlns:a14="http://schemas.microsoft.com/office/drawing/2010/main">
                <a:solidFill>
                  <a:srgbClr val="FFFFFF"/>
                </a:solidFill>
              </a14:hiddenFill>
            </a:ext>
          </a:extLst>
        </p:spPr>
      </p:pic>
      <p:sp>
        <p:nvSpPr>
          <p:cNvPr id="4" name="Солнце 3">
            <a:hlinkClick r:id="rId3" action="ppaction://hlinksldjump"/>
            <a:extLst>
              <a:ext uri="{FF2B5EF4-FFF2-40B4-BE49-F238E27FC236}">
                <a16:creationId xmlns:a16="http://schemas.microsoft.com/office/drawing/2014/main" id="{8D44FC92-7679-9352-2A2C-1DF3847655A3}"/>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55620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5" name="Объект 4">
            <a:extLst>
              <a:ext uri="{FF2B5EF4-FFF2-40B4-BE49-F238E27FC236}">
                <a16:creationId xmlns:a16="http://schemas.microsoft.com/office/drawing/2014/main" id="{444A95CF-B0C8-C3E4-F449-8FDB030C80DF}"/>
              </a:ext>
            </a:extLst>
          </p:cNvPr>
          <p:cNvPicPr>
            <a:picLocks noGrp="1" noChangeAspect="1"/>
          </p:cNvPicPr>
          <p:nvPr>
            <p:ph idx="1"/>
          </p:nvPr>
        </p:nvPicPr>
        <p:blipFill>
          <a:blip r:embed="rId2"/>
          <a:stretch>
            <a:fillRect/>
          </a:stretch>
        </p:blipFill>
        <p:spPr>
          <a:xfrm>
            <a:off x="4777316" y="1368198"/>
            <a:ext cx="6780700" cy="4119274"/>
          </a:xfrm>
          <a:prstGeom prst="rect">
            <a:avLst/>
          </a:prstGeom>
        </p:spPr>
      </p:pic>
      <p:sp>
        <p:nvSpPr>
          <p:cNvPr id="6" name="Солнце 5">
            <a:hlinkClick r:id="rId3" action="ppaction://hlinksldjump"/>
            <a:extLst>
              <a:ext uri="{FF2B5EF4-FFF2-40B4-BE49-F238E27FC236}">
                <a16:creationId xmlns:a16="http://schemas.microsoft.com/office/drawing/2014/main" id="{F4A6CA93-3542-34C1-FEF5-DF57ECD512BF}"/>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819739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7" name="Объект 6">
            <a:extLst>
              <a:ext uri="{FF2B5EF4-FFF2-40B4-BE49-F238E27FC236}">
                <a16:creationId xmlns:a16="http://schemas.microsoft.com/office/drawing/2014/main" id="{CBCC512B-4A19-F773-9C00-34B43F31EAEE}"/>
              </a:ext>
            </a:extLst>
          </p:cNvPr>
          <p:cNvPicPr>
            <a:picLocks noGrp="1" noChangeAspect="1"/>
          </p:cNvPicPr>
          <p:nvPr>
            <p:ph idx="1"/>
          </p:nvPr>
        </p:nvPicPr>
        <p:blipFill>
          <a:blip r:embed="rId2"/>
          <a:stretch>
            <a:fillRect/>
          </a:stretch>
        </p:blipFill>
        <p:spPr>
          <a:xfrm>
            <a:off x="4777316" y="1791991"/>
            <a:ext cx="6780700" cy="3271689"/>
          </a:xfrm>
          <a:prstGeom prst="rect">
            <a:avLst/>
          </a:prstGeom>
        </p:spPr>
      </p:pic>
      <p:sp>
        <p:nvSpPr>
          <p:cNvPr id="3" name="Солнце 2">
            <a:hlinkClick r:id="rId3" action="ppaction://hlinksldjump"/>
            <a:extLst>
              <a:ext uri="{FF2B5EF4-FFF2-40B4-BE49-F238E27FC236}">
                <a16:creationId xmlns:a16="http://schemas.microsoft.com/office/drawing/2014/main" id="{97312F11-5DDE-9746-6803-67E9E4BB3499}"/>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724512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7" name="Объект 6">
            <a:extLst>
              <a:ext uri="{FF2B5EF4-FFF2-40B4-BE49-F238E27FC236}">
                <a16:creationId xmlns:a16="http://schemas.microsoft.com/office/drawing/2014/main" id="{C3455F35-AA9E-15EE-C150-0BB2B2921EA4}"/>
              </a:ext>
            </a:extLst>
          </p:cNvPr>
          <p:cNvPicPr>
            <a:picLocks noGrp="1" noChangeAspect="1"/>
          </p:cNvPicPr>
          <p:nvPr>
            <p:ph idx="1"/>
          </p:nvPr>
        </p:nvPicPr>
        <p:blipFill>
          <a:blip r:embed="rId2"/>
          <a:stretch>
            <a:fillRect/>
          </a:stretch>
        </p:blipFill>
        <p:spPr>
          <a:xfrm>
            <a:off x="4777316" y="2351399"/>
            <a:ext cx="6780700" cy="2152872"/>
          </a:xfrm>
          <a:prstGeom prst="rect">
            <a:avLst/>
          </a:prstGeom>
        </p:spPr>
      </p:pic>
      <p:sp>
        <p:nvSpPr>
          <p:cNvPr id="3" name="Солнце 2">
            <a:hlinkClick r:id="rId3" action="ppaction://hlinksldjump"/>
            <a:extLst>
              <a:ext uri="{FF2B5EF4-FFF2-40B4-BE49-F238E27FC236}">
                <a16:creationId xmlns:a16="http://schemas.microsoft.com/office/drawing/2014/main" id="{A12DB3A0-5FDC-A099-168E-3DBE1573734D}"/>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679278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7" name="Рисунок 6">
            <a:extLst>
              <a:ext uri="{FF2B5EF4-FFF2-40B4-BE49-F238E27FC236}">
                <a16:creationId xmlns:a16="http://schemas.microsoft.com/office/drawing/2014/main" id="{09E579A5-FE4B-C900-0F71-65C6F06A5229}"/>
              </a:ext>
            </a:extLst>
          </p:cNvPr>
          <p:cNvPicPr>
            <a:picLocks noChangeAspect="1"/>
          </p:cNvPicPr>
          <p:nvPr/>
        </p:nvPicPr>
        <p:blipFill>
          <a:blip r:embed="rId2"/>
          <a:stretch>
            <a:fillRect/>
          </a:stretch>
        </p:blipFill>
        <p:spPr>
          <a:xfrm>
            <a:off x="5030348" y="643466"/>
            <a:ext cx="6274636" cy="5568739"/>
          </a:xfrm>
          <a:prstGeom prst="rect">
            <a:avLst/>
          </a:prstGeom>
        </p:spPr>
      </p:pic>
      <p:sp>
        <p:nvSpPr>
          <p:cNvPr id="3" name="Солнце 2">
            <a:hlinkClick r:id="rId3" action="ppaction://hlinksldjump"/>
            <a:extLst>
              <a:ext uri="{FF2B5EF4-FFF2-40B4-BE49-F238E27FC236}">
                <a16:creationId xmlns:a16="http://schemas.microsoft.com/office/drawing/2014/main" id="{986CFAE4-8FEC-6453-0287-EB946F9FA77D}"/>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2975528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4" name="Рисунок 3">
            <a:extLst>
              <a:ext uri="{FF2B5EF4-FFF2-40B4-BE49-F238E27FC236}">
                <a16:creationId xmlns:a16="http://schemas.microsoft.com/office/drawing/2014/main" id="{F1ED7489-49A3-CF5D-1DE9-2393648F4B2D}"/>
              </a:ext>
            </a:extLst>
          </p:cNvPr>
          <p:cNvPicPr>
            <a:picLocks noChangeAspect="1"/>
          </p:cNvPicPr>
          <p:nvPr/>
        </p:nvPicPr>
        <p:blipFill>
          <a:blip r:embed="rId2"/>
          <a:stretch>
            <a:fillRect/>
          </a:stretch>
        </p:blipFill>
        <p:spPr>
          <a:xfrm>
            <a:off x="4777316" y="2444635"/>
            <a:ext cx="6780700" cy="1966401"/>
          </a:xfrm>
          <a:prstGeom prst="rect">
            <a:avLst/>
          </a:prstGeom>
        </p:spPr>
      </p:pic>
      <p:sp>
        <p:nvSpPr>
          <p:cNvPr id="3" name="Солнце 2">
            <a:hlinkClick r:id="rId3" action="ppaction://hlinksldjump"/>
            <a:extLst>
              <a:ext uri="{FF2B5EF4-FFF2-40B4-BE49-F238E27FC236}">
                <a16:creationId xmlns:a16="http://schemas.microsoft.com/office/drawing/2014/main" id="{5EFF003A-E23E-F411-1F90-3323968D7E85}"/>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181109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4" name="Рисунок 3">
            <a:extLst>
              <a:ext uri="{FF2B5EF4-FFF2-40B4-BE49-F238E27FC236}">
                <a16:creationId xmlns:a16="http://schemas.microsoft.com/office/drawing/2014/main" id="{B5D5390C-FDA6-9DB2-81FE-FBE8E6CA9948}"/>
              </a:ext>
            </a:extLst>
          </p:cNvPr>
          <p:cNvPicPr>
            <a:picLocks noChangeAspect="1"/>
          </p:cNvPicPr>
          <p:nvPr/>
        </p:nvPicPr>
        <p:blipFill>
          <a:blip r:embed="rId2"/>
          <a:stretch>
            <a:fillRect/>
          </a:stretch>
        </p:blipFill>
        <p:spPr>
          <a:xfrm>
            <a:off x="4777316" y="2351399"/>
            <a:ext cx="6780700" cy="2152872"/>
          </a:xfrm>
          <a:prstGeom prst="rect">
            <a:avLst/>
          </a:prstGeom>
        </p:spPr>
      </p:pic>
      <p:sp>
        <p:nvSpPr>
          <p:cNvPr id="3" name="Солнце 2">
            <a:hlinkClick r:id="rId3" action="ppaction://hlinksldjump"/>
            <a:extLst>
              <a:ext uri="{FF2B5EF4-FFF2-40B4-BE49-F238E27FC236}">
                <a16:creationId xmlns:a16="http://schemas.microsoft.com/office/drawing/2014/main" id="{7BBC1CAF-8884-D4F0-C362-C5E57D95A69E}"/>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654865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4" name="Рисунок 3">
            <a:extLst>
              <a:ext uri="{FF2B5EF4-FFF2-40B4-BE49-F238E27FC236}">
                <a16:creationId xmlns:a16="http://schemas.microsoft.com/office/drawing/2014/main" id="{8B7CEB38-BDC9-4B9B-2007-FAC8E7B64550}"/>
              </a:ext>
            </a:extLst>
          </p:cNvPr>
          <p:cNvPicPr>
            <a:picLocks noChangeAspect="1"/>
          </p:cNvPicPr>
          <p:nvPr/>
        </p:nvPicPr>
        <p:blipFill>
          <a:blip r:embed="rId2"/>
          <a:stretch>
            <a:fillRect/>
          </a:stretch>
        </p:blipFill>
        <p:spPr>
          <a:xfrm>
            <a:off x="4777316" y="1944557"/>
            <a:ext cx="6780700" cy="2966557"/>
          </a:xfrm>
          <a:prstGeom prst="rect">
            <a:avLst/>
          </a:prstGeom>
        </p:spPr>
      </p:pic>
      <p:sp>
        <p:nvSpPr>
          <p:cNvPr id="3" name="Солнце 2">
            <a:hlinkClick r:id="rId3" action="ppaction://hlinksldjump"/>
            <a:extLst>
              <a:ext uri="{FF2B5EF4-FFF2-40B4-BE49-F238E27FC236}">
                <a16:creationId xmlns:a16="http://schemas.microsoft.com/office/drawing/2014/main" id="{736FE45A-9D75-A0FA-012D-91945A516E1D}"/>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841098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4" name="Рисунок 3" descr="Изображение выглядит как текст, снимок экрана, Шрифт, документ&#10;&#10;Автоматически созданное описание">
            <a:extLst>
              <a:ext uri="{FF2B5EF4-FFF2-40B4-BE49-F238E27FC236}">
                <a16:creationId xmlns:a16="http://schemas.microsoft.com/office/drawing/2014/main" id="{35662C42-0250-77CB-C94A-691A5699DA0D}"/>
              </a:ext>
            </a:extLst>
          </p:cNvPr>
          <p:cNvPicPr>
            <a:picLocks noChangeAspect="1"/>
          </p:cNvPicPr>
          <p:nvPr/>
        </p:nvPicPr>
        <p:blipFill>
          <a:blip r:embed="rId2"/>
          <a:stretch>
            <a:fillRect/>
          </a:stretch>
        </p:blipFill>
        <p:spPr>
          <a:xfrm>
            <a:off x="4777316" y="1258010"/>
            <a:ext cx="6780700" cy="4339650"/>
          </a:xfrm>
          <a:prstGeom prst="rect">
            <a:avLst/>
          </a:prstGeom>
        </p:spPr>
      </p:pic>
      <p:sp>
        <p:nvSpPr>
          <p:cNvPr id="3" name="Солнце 2">
            <a:hlinkClick r:id="rId3" action="ppaction://hlinksldjump"/>
            <a:extLst>
              <a:ext uri="{FF2B5EF4-FFF2-40B4-BE49-F238E27FC236}">
                <a16:creationId xmlns:a16="http://schemas.microsoft.com/office/drawing/2014/main" id="{C29310D1-5B5A-05ED-08FD-99C65B007664}"/>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72719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7034BE04-A163-B4CF-88EE-CA859B693AFE}"/>
              </a:ext>
            </a:extLst>
          </p:cNvPr>
          <p:cNvSpPr>
            <a:spLocks noGrp="1"/>
          </p:cNvSpPr>
          <p:nvPr>
            <p:ph type="title"/>
          </p:nvPr>
        </p:nvSpPr>
        <p:spPr>
          <a:xfrm>
            <a:off x="838200" y="365125"/>
            <a:ext cx="10515600" cy="1325563"/>
          </a:xfrm>
        </p:spPr>
        <p:txBody>
          <a:bodyPr>
            <a:normAutofit/>
          </a:bodyPr>
          <a:lstStyle/>
          <a:p>
            <a:r>
              <a:rPr lang="en-US" sz="5400"/>
              <a:t>FLOAT</a:t>
            </a:r>
            <a:endParaRPr lang="ru-RU"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Объект 2">
            <a:extLst>
              <a:ext uri="{FF2B5EF4-FFF2-40B4-BE49-F238E27FC236}">
                <a16:creationId xmlns:a16="http://schemas.microsoft.com/office/drawing/2014/main" id="{F162BDAA-603E-B605-A438-125C7A0A08D1}"/>
              </a:ext>
            </a:extLst>
          </p:cNvPr>
          <p:cNvSpPr>
            <a:spLocks noGrp="1"/>
          </p:cNvSpPr>
          <p:nvPr>
            <p:ph idx="1"/>
          </p:nvPr>
        </p:nvSpPr>
        <p:spPr>
          <a:xfrm>
            <a:off x="838200" y="1929384"/>
            <a:ext cx="10515600" cy="4251960"/>
          </a:xfrm>
        </p:spPr>
        <p:txBody>
          <a:bodyPr>
            <a:normAutofit/>
          </a:bodyPr>
          <a:lstStyle/>
          <a:p>
            <a:r>
              <a:rPr lang="en-US" sz="2200" dirty="0"/>
              <a:t>Float (float) – </a:t>
            </a:r>
            <a:r>
              <a:rPr lang="az-Cyrl-AZ" sz="2200" dirty="0"/>
              <a:t>тип данных для дробных чисел. Если вводите целое число, то на выходе получаете десятичный формат с нулевой дробной частью. Обратите внимание, что в </a:t>
            </a:r>
            <a:r>
              <a:rPr lang="en-US" sz="2200" dirty="0"/>
              <a:t>Python </a:t>
            </a:r>
            <a:r>
              <a:rPr lang="az-Cyrl-AZ" sz="2200" dirty="0"/>
              <a:t>дробная и целая части разделяются точкой. При вводе запятой возникнут ошибки.</a:t>
            </a:r>
          </a:p>
          <a:p>
            <a:endParaRPr lang="az-Cyrl-AZ" sz="2200" dirty="0"/>
          </a:p>
          <a:p>
            <a:r>
              <a:rPr lang="az-Cyrl-AZ" sz="2200" b="1" dirty="0"/>
              <a:t>Пример: </a:t>
            </a:r>
            <a:r>
              <a:rPr lang="az-Cyrl-AZ" sz="2200" dirty="0"/>
              <a:t>1.00, -1.23, -12.34, 12.34 и т.д.</a:t>
            </a:r>
            <a:endParaRPr lang="ru-RU" sz="2200" dirty="0"/>
          </a:p>
        </p:txBody>
      </p:sp>
    </p:spTree>
    <p:extLst>
      <p:ext uri="{BB962C8B-B14F-4D97-AF65-F5344CB8AC3E}">
        <p14:creationId xmlns:p14="http://schemas.microsoft.com/office/powerpoint/2010/main" val="5830985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6" name="Рисунок 5">
            <a:extLst>
              <a:ext uri="{FF2B5EF4-FFF2-40B4-BE49-F238E27FC236}">
                <a16:creationId xmlns:a16="http://schemas.microsoft.com/office/drawing/2014/main" id="{7EA4BD44-F32F-464A-C9A6-378360A69C16}"/>
              </a:ext>
            </a:extLst>
          </p:cNvPr>
          <p:cNvPicPr>
            <a:picLocks noChangeAspect="1"/>
          </p:cNvPicPr>
          <p:nvPr/>
        </p:nvPicPr>
        <p:blipFill>
          <a:blip r:embed="rId2"/>
          <a:stretch>
            <a:fillRect/>
          </a:stretch>
        </p:blipFill>
        <p:spPr>
          <a:xfrm>
            <a:off x="4336049" y="1239028"/>
            <a:ext cx="7713197" cy="4165124"/>
          </a:xfrm>
          <a:prstGeom prst="rect">
            <a:avLst/>
          </a:prstGeom>
        </p:spPr>
      </p:pic>
      <p:sp>
        <p:nvSpPr>
          <p:cNvPr id="3" name="Солнце 2">
            <a:hlinkClick r:id="rId3" action="ppaction://hlinksldjump"/>
            <a:extLst>
              <a:ext uri="{FF2B5EF4-FFF2-40B4-BE49-F238E27FC236}">
                <a16:creationId xmlns:a16="http://schemas.microsoft.com/office/drawing/2014/main" id="{C29310D1-5B5A-05ED-08FD-99C65B007664}"/>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440607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5" name="Рисунок 4">
            <a:extLst>
              <a:ext uri="{FF2B5EF4-FFF2-40B4-BE49-F238E27FC236}">
                <a16:creationId xmlns:a16="http://schemas.microsoft.com/office/drawing/2014/main" id="{1546139E-B1E3-6F9C-01D6-590B3B503D98}"/>
              </a:ext>
            </a:extLst>
          </p:cNvPr>
          <p:cNvPicPr>
            <a:picLocks noChangeAspect="1"/>
          </p:cNvPicPr>
          <p:nvPr/>
        </p:nvPicPr>
        <p:blipFill>
          <a:blip r:embed="rId2"/>
          <a:stretch>
            <a:fillRect/>
          </a:stretch>
        </p:blipFill>
        <p:spPr>
          <a:xfrm>
            <a:off x="4405958" y="1528803"/>
            <a:ext cx="7403639" cy="3424182"/>
          </a:xfrm>
          <a:prstGeom prst="rect">
            <a:avLst/>
          </a:prstGeom>
        </p:spPr>
      </p:pic>
      <p:sp>
        <p:nvSpPr>
          <p:cNvPr id="3" name="Солнце 2">
            <a:hlinkClick r:id="" action="ppaction://noaction"/>
            <a:extLst>
              <a:ext uri="{FF2B5EF4-FFF2-40B4-BE49-F238E27FC236}">
                <a16:creationId xmlns:a16="http://schemas.microsoft.com/office/drawing/2014/main" id="{C29310D1-5B5A-05ED-08FD-99C65B007664}"/>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7367367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4" name="Рисунок 3">
            <a:extLst>
              <a:ext uri="{FF2B5EF4-FFF2-40B4-BE49-F238E27FC236}">
                <a16:creationId xmlns:a16="http://schemas.microsoft.com/office/drawing/2014/main" id="{0E2C36AF-882F-3EE9-06C6-6FB5C2F320D2}"/>
              </a:ext>
            </a:extLst>
          </p:cNvPr>
          <p:cNvPicPr>
            <a:picLocks noChangeAspect="1"/>
          </p:cNvPicPr>
          <p:nvPr/>
        </p:nvPicPr>
        <p:blipFill>
          <a:blip r:embed="rId2"/>
          <a:stretch>
            <a:fillRect/>
          </a:stretch>
        </p:blipFill>
        <p:spPr>
          <a:xfrm>
            <a:off x="4777316" y="1164777"/>
            <a:ext cx="6780700" cy="4526116"/>
          </a:xfrm>
          <a:prstGeom prst="rect">
            <a:avLst/>
          </a:prstGeom>
        </p:spPr>
      </p:pic>
      <p:sp>
        <p:nvSpPr>
          <p:cNvPr id="3" name="Солнце 2">
            <a:hlinkClick r:id="rId3" action="ppaction://hlinksldjump"/>
            <a:extLst>
              <a:ext uri="{FF2B5EF4-FFF2-40B4-BE49-F238E27FC236}">
                <a16:creationId xmlns:a16="http://schemas.microsoft.com/office/drawing/2014/main" id="{54EC0A58-13AE-1F9D-0893-4E17D35935CB}"/>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4949021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00BA8AB-8363-AEFF-0FDA-5B6405E838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Справочник</a:t>
            </a:r>
          </a:p>
        </p:txBody>
      </p:sp>
      <p:pic>
        <p:nvPicPr>
          <p:cNvPr id="6" name="Рисунок 5">
            <a:extLst>
              <a:ext uri="{FF2B5EF4-FFF2-40B4-BE49-F238E27FC236}">
                <a16:creationId xmlns:a16="http://schemas.microsoft.com/office/drawing/2014/main" id="{F47A51F3-9D0D-C5FE-8FAF-4D2DA2E6AEEA}"/>
              </a:ext>
            </a:extLst>
          </p:cNvPr>
          <p:cNvPicPr>
            <a:picLocks noChangeAspect="1"/>
          </p:cNvPicPr>
          <p:nvPr/>
        </p:nvPicPr>
        <p:blipFill>
          <a:blip r:embed="rId2"/>
          <a:stretch>
            <a:fillRect/>
          </a:stretch>
        </p:blipFill>
        <p:spPr>
          <a:xfrm>
            <a:off x="4338597" y="722008"/>
            <a:ext cx="7378641" cy="5146601"/>
          </a:xfrm>
          <a:prstGeom prst="rect">
            <a:avLst/>
          </a:prstGeom>
        </p:spPr>
      </p:pic>
      <p:sp>
        <p:nvSpPr>
          <p:cNvPr id="3" name="Солнце 2">
            <a:hlinkClick r:id="rId3" action="ppaction://hlinksldjump"/>
            <a:extLst>
              <a:ext uri="{FF2B5EF4-FFF2-40B4-BE49-F238E27FC236}">
                <a16:creationId xmlns:a16="http://schemas.microsoft.com/office/drawing/2014/main" id="{54EC0A58-13AE-1F9D-0893-4E17D35935CB}"/>
              </a:ext>
            </a:extLst>
          </p:cNvPr>
          <p:cNvSpPr/>
          <p:nvPr/>
        </p:nvSpPr>
        <p:spPr>
          <a:xfrm>
            <a:off x="11256381" y="5978325"/>
            <a:ext cx="792865" cy="746567"/>
          </a:xfrm>
          <a:custGeom>
            <a:avLst/>
            <a:gdLst>
              <a:gd name="connsiteX0" fmla="*/ 792865 w 792865"/>
              <a:gd name="connsiteY0" fmla="*/ 373284 h 746567"/>
              <a:gd name="connsiteX1" fmla="*/ 632888 w 792865"/>
              <a:gd name="connsiteY1" fmla="*/ 426853 h 746567"/>
              <a:gd name="connsiteX2" fmla="*/ 632888 w 792865"/>
              <a:gd name="connsiteY2" fmla="*/ 319714 h 746567"/>
              <a:gd name="connsiteX3" fmla="*/ 792865 w 792865"/>
              <a:gd name="connsiteY3" fmla="*/ 373284 h 746567"/>
              <a:gd name="connsiteX4" fmla="*/ 676725 w 792865"/>
              <a:gd name="connsiteY4" fmla="*/ 109324 h 746567"/>
              <a:gd name="connsiteX5" fmla="*/ 603853 w 792865"/>
              <a:gd name="connsiteY5" fmla="*/ 253732 h 746567"/>
              <a:gd name="connsiteX6" fmla="*/ 523398 w 792865"/>
              <a:gd name="connsiteY6" fmla="*/ 177975 h 746567"/>
              <a:gd name="connsiteX7" fmla="*/ 676725 w 792865"/>
              <a:gd name="connsiteY7" fmla="*/ 109324 h 746567"/>
              <a:gd name="connsiteX8" fmla="*/ 396433 w 792865"/>
              <a:gd name="connsiteY8" fmla="*/ 0 h 746567"/>
              <a:gd name="connsiteX9" fmla="*/ 453324 w 792865"/>
              <a:gd name="connsiteY9" fmla="*/ 150635 h 746567"/>
              <a:gd name="connsiteX10" fmla="*/ 339541 w 792865"/>
              <a:gd name="connsiteY10" fmla="*/ 150635 h 746567"/>
              <a:gd name="connsiteX11" fmla="*/ 396433 w 792865"/>
              <a:gd name="connsiteY11" fmla="*/ 0 h 746567"/>
              <a:gd name="connsiteX12" fmla="*/ 116103 w 792865"/>
              <a:gd name="connsiteY12" fmla="*/ 109324 h 746567"/>
              <a:gd name="connsiteX13" fmla="*/ 269467 w 792865"/>
              <a:gd name="connsiteY13" fmla="*/ 177975 h 746567"/>
              <a:gd name="connsiteX14" fmla="*/ 189012 w 792865"/>
              <a:gd name="connsiteY14" fmla="*/ 253732 h 746567"/>
              <a:gd name="connsiteX15" fmla="*/ 116103 w 792865"/>
              <a:gd name="connsiteY15" fmla="*/ 109324 h 746567"/>
              <a:gd name="connsiteX16" fmla="*/ 0 w 792865"/>
              <a:gd name="connsiteY16" fmla="*/ 373284 h 746567"/>
              <a:gd name="connsiteX17" fmla="*/ 159977 w 792865"/>
              <a:gd name="connsiteY17" fmla="*/ 319714 h 746567"/>
              <a:gd name="connsiteX18" fmla="*/ 159977 w 792865"/>
              <a:gd name="connsiteY18" fmla="*/ 426853 h 746567"/>
              <a:gd name="connsiteX19" fmla="*/ 0 w 792865"/>
              <a:gd name="connsiteY19" fmla="*/ 373284 h 746567"/>
              <a:gd name="connsiteX20" fmla="*/ 116103 w 792865"/>
              <a:gd name="connsiteY20" fmla="*/ 637209 h 746567"/>
              <a:gd name="connsiteX21" fmla="*/ 189012 w 792865"/>
              <a:gd name="connsiteY21" fmla="*/ 492835 h 746567"/>
              <a:gd name="connsiteX22" fmla="*/ 269467 w 792865"/>
              <a:gd name="connsiteY22" fmla="*/ 568592 h 746567"/>
              <a:gd name="connsiteX23" fmla="*/ 116103 w 792865"/>
              <a:gd name="connsiteY23" fmla="*/ 637209 h 746567"/>
              <a:gd name="connsiteX24" fmla="*/ 396433 w 792865"/>
              <a:gd name="connsiteY24" fmla="*/ 746567 h 746567"/>
              <a:gd name="connsiteX25" fmla="*/ 339541 w 792865"/>
              <a:gd name="connsiteY25" fmla="*/ 595932 h 746567"/>
              <a:gd name="connsiteX26" fmla="*/ 453324 w 792865"/>
              <a:gd name="connsiteY26" fmla="*/ 595932 h 746567"/>
              <a:gd name="connsiteX27" fmla="*/ 396433 w 792865"/>
              <a:gd name="connsiteY27" fmla="*/ 746567 h 746567"/>
              <a:gd name="connsiteX28" fmla="*/ 676725 w 792865"/>
              <a:gd name="connsiteY28" fmla="*/ 637209 h 746567"/>
              <a:gd name="connsiteX29" fmla="*/ 523398 w 792865"/>
              <a:gd name="connsiteY29" fmla="*/ 568592 h 746567"/>
              <a:gd name="connsiteX30" fmla="*/ 603853 w 792865"/>
              <a:gd name="connsiteY30" fmla="*/ 492835 h 746567"/>
              <a:gd name="connsiteX31" fmla="*/ 676725 w 792865"/>
              <a:gd name="connsiteY31" fmla="*/ 637209 h 746567"/>
              <a:gd name="connsiteX32" fmla="*/ 198216 w 792865"/>
              <a:gd name="connsiteY32" fmla="*/ 373284 h 746567"/>
              <a:gd name="connsiteX33" fmla="*/ 396432 w 792865"/>
              <a:gd name="connsiteY33" fmla="*/ 186642 h 746567"/>
              <a:gd name="connsiteX34" fmla="*/ 594648 w 792865"/>
              <a:gd name="connsiteY34" fmla="*/ 373284 h 746567"/>
              <a:gd name="connsiteX35" fmla="*/ 396432 w 792865"/>
              <a:gd name="connsiteY35" fmla="*/ 559926 h 746567"/>
              <a:gd name="connsiteX36" fmla="*/ 198216 w 792865"/>
              <a:gd name="connsiteY36" fmla="*/ 373284 h 746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2865" h="746567" fill="none" extrusionOk="0">
                <a:moveTo>
                  <a:pt x="792865" y="373284"/>
                </a:moveTo>
                <a:cubicBezTo>
                  <a:pt x="756529" y="385945"/>
                  <a:pt x="694690" y="391047"/>
                  <a:pt x="632888" y="426853"/>
                </a:cubicBezTo>
                <a:cubicBezTo>
                  <a:pt x="626677" y="404605"/>
                  <a:pt x="639576" y="353349"/>
                  <a:pt x="632888" y="319714"/>
                </a:cubicBezTo>
                <a:cubicBezTo>
                  <a:pt x="687014" y="325221"/>
                  <a:pt x="723108" y="354347"/>
                  <a:pt x="792865" y="373284"/>
                </a:cubicBezTo>
                <a:close/>
                <a:moveTo>
                  <a:pt x="676725" y="109324"/>
                </a:moveTo>
                <a:cubicBezTo>
                  <a:pt x="668314" y="162773"/>
                  <a:pt x="632200" y="190364"/>
                  <a:pt x="603853" y="253732"/>
                </a:cubicBezTo>
                <a:cubicBezTo>
                  <a:pt x="568228" y="230893"/>
                  <a:pt x="554682" y="199905"/>
                  <a:pt x="523398" y="177975"/>
                </a:cubicBezTo>
                <a:cubicBezTo>
                  <a:pt x="564214" y="145491"/>
                  <a:pt x="635850" y="135376"/>
                  <a:pt x="676725" y="109324"/>
                </a:cubicBezTo>
                <a:close/>
                <a:moveTo>
                  <a:pt x="396433" y="0"/>
                </a:moveTo>
                <a:cubicBezTo>
                  <a:pt x="417583" y="36063"/>
                  <a:pt x="426614" y="117094"/>
                  <a:pt x="453324" y="150635"/>
                </a:cubicBezTo>
                <a:cubicBezTo>
                  <a:pt x="407913" y="151843"/>
                  <a:pt x="394443" y="143983"/>
                  <a:pt x="339541" y="150635"/>
                </a:cubicBezTo>
                <a:cubicBezTo>
                  <a:pt x="345801" y="113386"/>
                  <a:pt x="391225" y="60163"/>
                  <a:pt x="396433" y="0"/>
                </a:cubicBezTo>
                <a:close/>
                <a:moveTo>
                  <a:pt x="116103" y="109324"/>
                </a:moveTo>
                <a:cubicBezTo>
                  <a:pt x="192515" y="136445"/>
                  <a:pt x="205162" y="169395"/>
                  <a:pt x="269467" y="177975"/>
                </a:cubicBezTo>
                <a:cubicBezTo>
                  <a:pt x="237188" y="223709"/>
                  <a:pt x="199398" y="231320"/>
                  <a:pt x="189012" y="253732"/>
                </a:cubicBezTo>
                <a:cubicBezTo>
                  <a:pt x="158671" y="231076"/>
                  <a:pt x="156382" y="170049"/>
                  <a:pt x="116103" y="109324"/>
                </a:cubicBezTo>
                <a:close/>
                <a:moveTo>
                  <a:pt x="0" y="373284"/>
                </a:moveTo>
                <a:cubicBezTo>
                  <a:pt x="66061" y="339842"/>
                  <a:pt x="122815" y="348127"/>
                  <a:pt x="159977" y="319714"/>
                </a:cubicBezTo>
                <a:cubicBezTo>
                  <a:pt x="161089" y="362465"/>
                  <a:pt x="150563" y="375695"/>
                  <a:pt x="159977" y="426853"/>
                </a:cubicBezTo>
                <a:cubicBezTo>
                  <a:pt x="78914" y="407164"/>
                  <a:pt x="77952" y="388584"/>
                  <a:pt x="0" y="373284"/>
                </a:cubicBezTo>
                <a:close/>
                <a:moveTo>
                  <a:pt x="116103" y="637209"/>
                </a:moveTo>
                <a:cubicBezTo>
                  <a:pt x="128332" y="592840"/>
                  <a:pt x="170744" y="529111"/>
                  <a:pt x="189012" y="492835"/>
                </a:cubicBezTo>
                <a:cubicBezTo>
                  <a:pt x="221278" y="505745"/>
                  <a:pt x="239023" y="546014"/>
                  <a:pt x="269467" y="568592"/>
                </a:cubicBezTo>
                <a:cubicBezTo>
                  <a:pt x="231710" y="598261"/>
                  <a:pt x="162781" y="598386"/>
                  <a:pt x="116103" y="637209"/>
                </a:cubicBezTo>
                <a:close/>
                <a:moveTo>
                  <a:pt x="396433" y="746567"/>
                </a:moveTo>
                <a:cubicBezTo>
                  <a:pt x="358616" y="690384"/>
                  <a:pt x="379940" y="659538"/>
                  <a:pt x="339541" y="595932"/>
                </a:cubicBezTo>
                <a:cubicBezTo>
                  <a:pt x="392413" y="593865"/>
                  <a:pt x="407251" y="604639"/>
                  <a:pt x="453324" y="595932"/>
                </a:cubicBezTo>
                <a:cubicBezTo>
                  <a:pt x="435303" y="671712"/>
                  <a:pt x="403463" y="675682"/>
                  <a:pt x="396433" y="746567"/>
                </a:cubicBezTo>
                <a:close/>
                <a:moveTo>
                  <a:pt x="676725" y="637209"/>
                </a:moveTo>
                <a:cubicBezTo>
                  <a:pt x="605640" y="607685"/>
                  <a:pt x="582420" y="575968"/>
                  <a:pt x="523398" y="568592"/>
                </a:cubicBezTo>
                <a:cubicBezTo>
                  <a:pt x="544001" y="548539"/>
                  <a:pt x="585328" y="526378"/>
                  <a:pt x="603853" y="492835"/>
                </a:cubicBezTo>
                <a:cubicBezTo>
                  <a:pt x="641685" y="526272"/>
                  <a:pt x="638665" y="571692"/>
                  <a:pt x="676725" y="637209"/>
                </a:cubicBezTo>
                <a:close/>
                <a:moveTo>
                  <a:pt x="198216" y="373284"/>
                </a:moveTo>
                <a:cubicBezTo>
                  <a:pt x="201290" y="271390"/>
                  <a:pt x="311866" y="199939"/>
                  <a:pt x="396432" y="186642"/>
                </a:cubicBezTo>
                <a:cubicBezTo>
                  <a:pt x="489947" y="197549"/>
                  <a:pt x="571377" y="284918"/>
                  <a:pt x="594648" y="373284"/>
                </a:cubicBezTo>
                <a:cubicBezTo>
                  <a:pt x="600071" y="501017"/>
                  <a:pt x="506084" y="546284"/>
                  <a:pt x="396432" y="559926"/>
                </a:cubicBezTo>
                <a:cubicBezTo>
                  <a:pt x="291819" y="559108"/>
                  <a:pt x="203857" y="487435"/>
                  <a:pt x="198216" y="373284"/>
                </a:cubicBezTo>
                <a:close/>
              </a:path>
              <a:path w="792865" h="746567" stroke="0" extrusionOk="0">
                <a:moveTo>
                  <a:pt x="792865" y="373284"/>
                </a:moveTo>
                <a:cubicBezTo>
                  <a:pt x="723659" y="414568"/>
                  <a:pt x="696335" y="391544"/>
                  <a:pt x="632888" y="426853"/>
                </a:cubicBezTo>
                <a:cubicBezTo>
                  <a:pt x="628305" y="386951"/>
                  <a:pt x="638793" y="345204"/>
                  <a:pt x="632888" y="319714"/>
                </a:cubicBezTo>
                <a:cubicBezTo>
                  <a:pt x="712681" y="330239"/>
                  <a:pt x="721687" y="369622"/>
                  <a:pt x="792865" y="373284"/>
                </a:cubicBezTo>
                <a:close/>
                <a:moveTo>
                  <a:pt x="676725" y="109324"/>
                </a:moveTo>
                <a:cubicBezTo>
                  <a:pt x="656364" y="168253"/>
                  <a:pt x="626925" y="193143"/>
                  <a:pt x="603853" y="253732"/>
                </a:cubicBezTo>
                <a:cubicBezTo>
                  <a:pt x="564585" y="231763"/>
                  <a:pt x="553186" y="192235"/>
                  <a:pt x="523398" y="177975"/>
                </a:cubicBezTo>
                <a:cubicBezTo>
                  <a:pt x="582367" y="132903"/>
                  <a:pt x="632210" y="148582"/>
                  <a:pt x="676725" y="109324"/>
                </a:cubicBezTo>
                <a:close/>
                <a:moveTo>
                  <a:pt x="396433" y="0"/>
                </a:moveTo>
                <a:cubicBezTo>
                  <a:pt x="418545" y="58432"/>
                  <a:pt x="432397" y="102560"/>
                  <a:pt x="453324" y="150635"/>
                </a:cubicBezTo>
                <a:cubicBezTo>
                  <a:pt x="417504" y="163205"/>
                  <a:pt x="392821" y="140072"/>
                  <a:pt x="339541" y="150635"/>
                </a:cubicBezTo>
                <a:cubicBezTo>
                  <a:pt x="351555" y="89934"/>
                  <a:pt x="383617" y="41541"/>
                  <a:pt x="396433" y="0"/>
                </a:cubicBezTo>
                <a:close/>
                <a:moveTo>
                  <a:pt x="116103" y="109324"/>
                </a:moveTo>
                <a:cubicBezTo>
                  <a:pt x="189625" y="128237"/>
                  <a:pt x="207898" y="167188"/>
                  <a:pt x="269467" y="177975"/>
                </a:cubicBezTo>
                <a:cubicBezTo>
                  <a:pt x="249405" y="209399"/>
                  <a:pt x="208292" y="230523"/>
                  <a:pt x="189012" y="253732"/>
                </a:cubicBezTo>
                <a:cubicBezTo>
                  <a:pt x="153783" y="216037"/>
                  <a:pt x="157948" y="153991"/>
                  <a:pt x="116103" y="109324"/>
                </a:cubicBezTo>
                <a:close/>
                <a:moveTo>
                  <a:pt x="0" y="373284"/>
                </a:moveTo>
                <a:cubicBezTo>
                  <a:pt x="77637" y="340069"/>
                  <a:pt x="100065" y="344035"/>
                  <a:pt x="159977" y="319714"/>
                </a:cubicBezTo>
                <a:cubicBezTo>
                  <a:pt x="169902" y="369359"/>
                  <a:pt x="154895" y="380310"/>
                  <a:pt x="159977" y="426853"/>
                </a:cubicBezTo>
                <a:cubicBezTo>
                  <a:pt x="111623" y="428362"/>
                  <a:pt x="58442" y="378652"/>
                  <a:pt x="0" y="373284"/>
                </a:cubicBezTo>
                <a:close/>
                <a:moveTo>
                  <a:pt x="116103" y="637209"/>
                </a:moveTo>
                <a:cubicBezTo>
                  <a:pt x="136393" y="592030"/>
                  <a:pt x="182294" y="539781"/>
                  <a:pt x="189012" y="492835"/>
                </a:cubicBezTo>
                <a:cubicBezTo>
                  <a:pt x="230336" y="518583"/>
                  <a:pt x="239041" y="551727"/>
                  <a:pt x="269467" y="568592"/>
                </a:cubicBezTo>
                <a:cubicBezTo>
                  <a:pt x="231398" y="605606"/>
                  <a:pt x="150402" y="612486"/>
                  <a:pt x="116103" y="637209"/>
                </a:cubicBezTo>
                <a:close/>
                <a:moveTo>
                  <a:pt x="396433" y="746567"/>
                </a:moveTo>
                <a:cubicBezTo>
                  <a:pt x="372955" y="708803"/>
                  <a:pt x="353392" y="625369"/>
                  <a:pt x="339541" y="595932"/>
                </a:cubicBezTo>
                <a:cubicBezTo>
                  <a:pt x="367905" y="583557"/>
                  <a:pt x="412378" y="601441"/>
                  <a:pt x="453324" y="595932"/>
                </a:cubicBezTo>
                <a:cubicBezTo>
                  <a:pt x="444261" y="637456"/>
                  <a:pt x="395518" y="697964"/>
                  <a:pt x="396433" y="746567"/>
                </a:cubicBezTo>
                <a:close/>
                <a:moveTo>
                  <a:pt x="676725" y="637209"/>
                </a:moveTo>
                <a:cubicBezTo>
                  <a:pt x="629889" y="619034"/>
                  <a:pt x="568879" y="577421"/>
                  <a:pt x="523398" y="568592"/>
                </a:cubicBezTo>
                <a:cubicBezTo>
                  <a:pt x="548300" y="541257"/>
                  <a:pt x="575458" y="527962"/>
                  <a:pt x="603853" y="492835"/>
                </a:cubicBezTo>
                <a:cubicBezTo>
                  <a:pt x="643032" y="557595"/>
                  <a:pt x="640797" y="597515"/>
                  <a:pt x="676725" y="637209"/>
                </a:cubicBezTo>
                <a:close/>
                <a:moveTo>
                  <a:pt x="198216" y="373284"/>
                </a:moveTo>
                <a:cubicBezTo>
                  <a:pt x="188400" y="249461"/>
                  <a:pt x="307246" y="186845"/>
                  <a:pt x="396432" y="186642"/>
                </a:cubicBezTo>
                <a:cubicBezTo>
                  <a:pt x="524151" y="206154"/>
                  <a:pt x="582870" y="276162"/>
                  <a:pt x="594648" y="373284"/>
                </a:cubicBezTo>
                <a:cubicBezTo>
                  <a:pt x="599758" y="468585"/>
                  <a:pt x="531521" y="575945"/>
                  <a:pt x="396432" y="559926"/>
                </a:cubicBezTo>
                <a:cubicBezTo>
                  <a:pt x="281557" y="557696"/>
                  <a:pt x="198235" y="472485"/>
                  <a:pt x="198216" y="373284"/>
                </a:cubicBezTo>
                <a:close/>
              </a:path>
            </a:pathLst>
          </a:custGeom>
          <a:solidFill>
            <a:schemeClr val="accent4">
              <a:lumMod val="20000"/>
              <a:lumOff val="80000"/>
            </a:schemeClr>
          </a:solidFill>
          <a:ln>
            <a:extLst>
              <a:ext uri="{C807C97D-BFC1-408E-A445-0C87EB9F89A2}">
                <ask:lineSketchStyleProps xmlns:ask="http://schemas.microsoft.com/office/drawing/2018/sketchyshapes" sd="3303609608">
                  <a:prstGeom prst="sun">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255200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2328</TotalTime>
  <Words>4030</Words>
  <Application>Microsoft Office PowerPoint</Application>
  <PresentationFormat>Широкоэкранный</PresentationFormat>
  <Paragraphs>483</Paragraphs>
  <Slides>93</Slides>
  <Notes>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93</vt:i4>
      </vt:variant>
    </vt:vector>
  </HeadingPairs>
  <TitlesOfParts>
    <vt:vector size="101" baseType="lpstr">
      <vt:lpstr>Arial</vt:lpstr>
      <vt:lpstr>Calibri</vt:lpstr>
      <vt:lpstr>Calibri Light</vt:lpstr>
      <vt:lpstr>Segoe UI</vt:lpstr>
      <vt:lpstr>Segoe UI Semibold</vt:lpstr>
      <vt:lpstr>Verdana</vt:lpstr>
      <vt:lpstr>YS Text</vt:lpstr>
      <vt:lpstr>Тема Office</vt:lpstr>
      <vt:lpstr>Что такое Python и с чем его едят</vt:lpstr>
      <vt:lpstr>Содержание</vt:lpstr>
      <vt:lpstr>Презентация PowerPoint</vt:lpstr>
      <vt:lpstr>Почему именно Python?</vt:lpstr>
      <vt:lpstr>Почему именно Python?</vt:lpstr>
      <vt:lpstr>Что такое переменная?</vt:lpstr>
      <vt:lpstr>Типы данных</vt:lpstr>
      <vt:lpstr>INTEGER</vt:lpstr>
      <vt:lpstr>FLOAT</vt:lpstr>
      <vt:lpstr>Чем отличается float от int?</vt:lpstr>
      <vt:lpstr>BOOLEAN</vt:lpstr>
      <vt:lpstr>STRING – основа основ</vt:lpstr>
      <vt:lpstr>Работа со строками</vt:lpstr>
      <vt:lpstr>Работа со строками</vt:lpstr>
      <vt:lpstr>LIST</vt:lpstr>
      <vt:lpstr>Работа со списком</vt:lpstr>
      <vt:lpstr>Работа со списком</vt:lpstr>
      <vt:lpstr>Операции над списком</vt:lpstr>
      <vt:lpstr>Операции над списком</vt:lpstr>
      <vt:lpstr>Кортеж</vt:lpstr>
      <vt:lpstr>Множество</vt:lpstr>
      <vt:lpstr>Операции над множествами</vt:lpstr>
      <vt:lpstr>Словарь</vt:lpstr>
      <vt:lpstr>Операции над словарями</vt:lpstr>
      <vt:lpstr>Основные операторы</vt:lpstr>
      <vt:lpstr>Функции, без которых нельзя жить</vt:lpstr>
      <vt:lpstr>Встроенные функции в python</vt:lpstr>
      <vt:lpstr>Модуль math</vt:lpstr>
      <vt:lpstr>Основные функции модуля math</vt:lpstr>
      <vt:lpstr>Ввод и вывод данных</vt:lpstr>
      <vt:lpstr>Print – скорость без границ</vt:lpstr>
      <vt:lpstr>А как вводить данные?</vt:lpstr>
      <vt:lpstr>Как ввести список?</vt:lpstr>
      <vt:lpstr>Операторы. Задача №1</vt:lpstr>
      <vt:lpstr>Операторы. Задача №2</vt:lpstr>
      <vt:lpstr>Операторы. Задача №3</vt:lpstr>
      <vt:lpstr>Операторы. Задача №4</vt:lpstr>
      <vt:lpstr>Условная инструкция</vt:lpstr>
      <vt:lpstr>Условная инструкция</vt:lpstr>
      <vt:lpstr>Условная инструкция. Задача №1</vt:lpstr>
      <vt:lpstr>Условная инструкция. Задача №2</vt:lpstr>
      <vt:lpstr>Условная инструкция. Задача №3</vt:lpstr>
      <vt:lpstr>Условная инструкция. Задача №4</vt:lpstr>
      <vt:lpstr>Условная инструкция. Задача №5</vt:lpstr>
      <vt:lpstr>Как писать комметарии в Python</vt:lpstr>
      <vt:lpstr>Названия переменных</vt:lpstr>
      <vt:lpstr>Оформление кода</vt:lpstr>
      <vt:lpstr>Оформление кода</vt:lpstr>
      <vt:lpstr>Оформление кода</vt:lpstr>
      <vt:lpstr>Оформление кода</vt:lpstr>
      <vt:lpstr>Оформление кода</vt:lpstr>
      <vt:lpstr>Оформление кода</vt:lpstr>
      <vt:lpstr>Оформление кода</vt:lpstr>
      <vt:lpstr>Оформление кода</vt:lpstr>
      <vt:lpstr>Оформление кода</vt:lpstr>
      <vt:lpstr>Циклы</vt:lpstr>
      <vt:lpstr>Цикл while</vt:lpstr>
      <vt:lpstr>Цикл while</vt:lpstr>
      <vt:lpstr>Цикл while</vt:lpstr>
      <vt:lpstr>Циклы</vt:lpstr>
      <vt:lpstr>Цикл for</vt:lpstr>
      <vt:lpstr>Цикл for</vt:lpstr>
      <vt:lpstr>Циклы</vt:lpstr>
      <vt:lpstr>Циклы. Задача №1</vt:lpstr>
      <vt:lpstr>Циклы. Задача №2</vt:lpstr>
      <vt:lpstr>Циклы. Задача №3</vt:lpstr>
      <vt:lpstr>Циклы. Задача №4</vt:lpstr>
      <vt:lpstr>Функции</vt:lpstr>
      <vt:lpstr>Что такое «функция»?</vt:lpstr>
      <vt:lpstr>Как выглядит функция?</vt:lpstr>
      <vt:lpstr>Функция</vt:lpstr>
      <vt:lpstr>Анонимные функции</vt:lpstr>
      <vt:lpstr>Ввод и вывод данных</vt:lpstr>
      <vt:lpstr>Файловый ввод и вывод</vt:lpstr>
      <vt:lpstr>Файловый ввод и вывод</vt:lpstr>
      <vt:lpstr>Ввод и вывод данных</vt:lpstr>
      <vt:lpstr>Функция. Задача №1</vt:lpstr>
      <vt:lpstr>Функция. Задача №2</vt:lpstr>
      <vt:lpstr>Функция. Задача №3</vt:lpstr>
      <vt:lpstr>Функция. Задача №4</vt:lpstr>
      <vt:lpstr>Справочник</vt:lpstr>
      <vt:lpstr>Справочник</vt:lpstr>
      <vt:lpstr>Справочник</vt:lpstr>
      <vt:lpstr>Справочник</vt:lpstr>
      <vt:lpstr>Справочник</vt:lpstr>
      <vt:lpstr>Справочник</vt:lpstr>
      <vt:lpstr>Справочник</vt:lpstr>
      <vt:lpstr>Справочник</vt:lpstr>
      <vt:lpstr>Справочник</vt:lpstr>
      <vt:lpstr>Справочник</vt:lpstr>
      <vt:lpstr>Справочник</vt:lpstr>
      <vt:lpstr>Справочник</vt:lpstr>
      <vt:lpstr>Справочник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Что такое Python и с чем его едят</dc:title>
  <dc:creator>Анна Борздун</dc:creator>
  <cp:lastModifiedBy>Анна Борздун</cp:lastModifiedBy>
  <cp:revision>8</cp:revision>
  <dcterms:created xsi:type="dcterms:W3CDTF">2023-07-03T02:30:07Z</dcterms:created>
  <dcterms:modified xsi:type="dcterms:W3CDTF">2023-07-06T09:34:26Z</dcterms:modified>
</cp:coreProperties>
</file>